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4"/>
  </p:sldMasterIdLst>
  <p:notesMasterIdLst>
    <p:notesMasterId r:id="rId40"/>
  </p:notesMasterIdLst>
  <p:handoutMasterIdLst>
    <p:handoutMasterId r:id="rId41"/>
  </p:handoutMasterIdLst>
  <p:sldIdLst>
    <p:sldId id="278" r:id="rId5"/>
    <p:sldId id="330" r:id="rId6"/>
    <p:sldId id="338" r:id="rId7"/>
    <p:sldId id="339" r:id="rId8"/>
    <p:sldId id="340" r:id="rId9"/>
    <p:sldId id="341" r:id="rId10"/>
    <p:sldId id="342" r:id="rId11"/>
    <p:sldId id="343" r:id="rId12"/>
    <p:sldId id="345" r:id="rId13"/>
    <p:sldId id="348" r:id="rId14"/>
    <p:sldId id="349" r:id="rId15"/>
    <p:sldId id="351" r:id="rId16"/>
    <p:sldId id="350" r:id="rId17"/>
    <p:sldId id="352" r:id="rId18"/>
    <p:sldId id="353" r:id="rId19"/>
    <p:sldId id="354" r:id="rId20"/>
    <p:sldId id="355" r:id="rId21"/>
    <p:sldId id="363" r:id="rId22"/>
    <p:sldId id="356" r:id="rId23"/>
    <p:sldId id="357" r:id="rId24"/>
    <p:sldId id="358" r:id="rId25"/>
    <p:sldId id="359" r:id="rId26"/>
    <p:sldId id="360" r:id="rId27"/>
    <p:sldId id="361" r:id="rId28"/>
    <p:sldId id="362" r:id="rId29"/>
    <p:sldId id="364" r:id="rId30"/>
    <p:sldId id="365" r:id="rId31"/>
    <p:sldId id="366" r:id="rId32"/>
    <p:sldId id="368" r:id="rId33"/>
    <p:sldId id="369" r:id="rId34"/>
    <p:sldId id="375" r:id="rId35"/>
    <p:sldId id="370" r:id="rId36"/>
    <p:sldId id="373" r:id="rId37"/>
    <p:sldId id="374" r:id="rId38"/>
    <p:sldId id="32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33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3AC26D-0D51-410C-A0E9-F9031B14BB4C}" v="108" dt="2026-06-29T14:06:28.623"/>
  </p1510:revLst>
</p1510:revInfo>
</file>

<file path=ppt/tableStyles.xml><?xml version="1.0" encoding="utf-8"?>
<a:tblStyleLst xmlns:a="http://schemas.openxmlformats.org/drawingml/2006/main" def="{72833802-FEF1-4C79-8D5D-14CF1EAF98D9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57" autoAdjust="0"/>
  </p:normalViewPr>
  <p:slideViewPr>
    <p:cSldViewPr snapToGrid="0">
      <p:cViewPr varScale="1">
        <p:scale>
          <a:sx n="124" d="100"/>
          <a:sy n="124" d="100"/>
        </p:scale>
        <p:origin x="88" y="18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32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Sellapillai" userId="5a95c19abef8aa5e" providerId="LiveId" clId="{16E880E1-2AC6-4E70-A760-F9EC12A4619F}"/>
    <pc:docChg chg="undo redo custSel addSld delSld modSld sldOrd">
      <pc:chgData name="Alexander Sellapillai" userId="5a95c19abef8aa5e" providerId="LiveId" clId="{16E880E1-2AC6-4E70-A760-F9EC12A4619F}" dt="2026-06-29T15:13:19.176" v="9449" actId="1076"/>
      <pc:docMkLst>
        <pc:docMk/>
      </pc:docMkLst>
      <pc:sldChg chg="delSp modSp mod">
        <pc:chgData name="Alexander Sellapillai" userId="5a95c19abef8aa5e" providerId="LiveId" clId="{16E880E1-2AC6-4E70-A760-F9EC12A4619F}" dt="2026-06-27T16:03:49.362" v="8326" actId="1076"/>
        <pc:sldMkLst>
          <pc:docMk/>
          <pc:sldMk cId="2803092014" sldId="278"/>
        </pc:sldMkLst>
        <pc:spChg chg="mod">
          <ac:chgData name="Alexander Sellapillai" userId="5a95c19abef8aa5e" providerId="LiveId" clId="{16E880E1-2AC6-4E70-A760-F9EC12A4619F}" dt="2026-06-27T16:03:49.362" v="8326" actId="1076"/>
          <ac:spMkLst>
            <pc:docMk/>
            <pc:sldMk cId="2803092014" sldId="278"/>
            <ac:spMk id="5" creationId="{739E2A13-0E6C-1252-A4E3-1D0F91B5EE38}"/>
          </ac:spMkLst>
        </pc:spChg>
        <pc:spChg chg="del">
          <ac:chgData name="Alexander Sellapillai" userId="5a95c19abef8aa5e" providerId="LiveId" clId="{16E880E1-2AC6-4E70-A760-F9EC12A4619F}" dt="2026-06-20T13:20:29.036" v="5007" actId="478"/>
          <ac:spMkLst>
            <pc:docMk/>
            <pc:sldMk cId="2803092014" sldId="278"/>
            <ac:spMk id="15" creationId="{00000000-0000-0000-0000-000000000000}"/>
          </ac:spMkLst>
        </pc:spChg>
      </pc:sldChg>
      <pc:sldChg chg="addSp delSp modSp mod">
        <pc:chgData name="Alexander Sellapillai" userId="5a95c19abef8aa5e" providerId="LiveId" clId="{16E880E1-2AC6-4E70-A760-F9EC12A4619F}" dt="2026-06-29T15:13:19.176" v="9449" actId="1076"/>
        <pc:sldMkLst>
          <pc:docMk/>
          <pc:sldMk cId="369270594" sldId="329"/>
        </pc:sldMkLst>
        <pc:spChg chg="add mod">
          <ac:chgData name="Alexander Sellapillai" userId="5a95c19abef8aa5e" providerId="LiveId" clId="{16E880E1-2AC6-4E70-A760-F9EC12A4619F}" dt="2026-06-29T15:13:19.176" v="9449" actId="1076"/>
          <ac:spMkLst>
            <pc:docMk/>
            <pc:sldMk cId="369270594" sldId="329"/>
            <ac:spMk id="3" creationId="{F416C86A-EA67-CBEA-C347-C4ECE328C670}"/>
          </ac:spMkLst>
        </pc:spChg>
        <pc:spChg chg="mod">
          <ac:chgData name="Alexander Sellapillai" userId="5a95c19abef8aa5e" providerId="LiveId" clId="{16E880E1-2AC6-4E70-A760-F9EC12A4619F}" dt="2026-06-27T16:03:34.141" v="8324" actId="14100"/>
          <ac:spMkLst>
            <pc:docMk/>
            <pc:sldMk cId="369270594" sldId="329"/>
            <ac:spMk id="10" creationId="{548333C1-85D6-0C0A-7ACF-D763E54ACB35}"/>
          </ac:spMkLst>
        </pc:spChg>
        <pc:spChg chg="add mod">
          <ac:chgData name="Alexander Sellapillai" userId="5a95c19abef8aa5e" providerId="LiveId" clId="{16E880E1-2AC6-4E70-A760-F9EC12A4619F}" dt="2026-06-27T16:03:30.228" v="8323" actId="1076"/>
          <ac:spMkLst>
            <pc:docMk/>
            <pc:sldMk cId="369270594" sldId="329"/>
            <ac:spMk id="14" creationId="{FCAFF56E-9252-EE86-C172-95675A75C603}"/>
          </ac:spMkLst>
        </pc:spChg>
        <pc:spChg chg="add">
          <ac:chgData name="Alexander Sellapillai" userId="5a95c19abef8aa5e" providerId="LiveId" clId="{16E880E1-2AC6-4E70-A760-F9EC12A4619F}" dt="2026-06-27T16:03:59.046" v="8328" actId="22"/>
          <ac:spMkLst>
            <pc:docMk/>
            <pc:sldMk cId="369270594" sldId="329"/>
            <ac:spMk id="16" creationId="{A1689023-4710-9E5E-FD9A-30772EF02EC2}"/>
          </ac:spMkLst>
        </pc:spChg>
        <pc:picChg chg="mod">
          <ac:chgData name="Alexander Sellapillai" userId="5a95c19abef8aa5e" providerId="LiveId" clId="{16E880E1-2AC6-4E70-A760-F9EC12A4619F}" dt="2026-06-27T16:03:40.467" v="8325" actId="1076"/>
          <ac:picMkLst>
            <pc:docMk/>
            <pc:sldMk cId="369270594" sldId="329"/>
            <ac:picMk id="7" creationId="{109F75F7-F209-59F2-8CCA-6A20A299E2AB}"/>
          </ac:picMkLst>
        </pc:picChg>
        <pc:picChg chg="add del mod">
          <ac:chgData name="Alexander Sellapillai" userId="5a95c19abef8aa5e" providerId="LiveId" clId="{16E880E1-2AC6-4E70-A760-F9EC12A4619F}" dt="2026-06-29T15:12:54.904" v="9447" actId="21"/>
          <ac:picMkLst>
            <pc:docMk/>
            <pc:sldMk cId="369270594" sldId="329"/>
            <ac:picMk id="8" creationId="{0B9C1D3E-5ACD-71BE-89CC-4E0B31B73279}"/>
          </ac:picMkLst>
        </pc:picChg>
      </pc:sldChg>
      <pc:sldChg chg="addSp delSp modSp mod">
        <pc:chgData name="Alexander Sellapillai" userId="5a95c19abef8aa5e" providerId="LiveId" clId="{16E880E1-2AC6-4E70-A760-F9EC12A4619F}" dt="2026-06-24T03:22:09.237" v="5059" actId="207"/>
        <pc:sldMkLst>
          <pc:docMk/>
          <pc:sldMk cId="2732105841" sldId="330"/>
        </pc:sldMkLst>
        <pc:spChg chg="mod">
          <ac:chgData name="Alexander Sellapillai" userId="5a95c19abef8aa5e" providerId="LiveId" clId="{16E880E1-2AC6-4E70-A760-F9EC12A4619F}" dt="2026-06-24T03:13:23.902" v="5032" actId="1076"/>
          <ac:spMkLst>
            <pc:docMk/>
            <pc:sldMk cId="2732105841" sldId="330"/>
            <ac:spMk id="5" creationId="{739E2A13-0E6C-1252-A4E3-1D0F91B5EE38}"/>
          </ac:spMkLst>
        </pc:spChg>
        <pc:spChg chg="mod">
          <ac:chgData name="Alexander Sellapillai" userId="5a95c19abef8aa5e" providerId="LiveId" clId="{16E880E1-2AC6-4E70-A760-F9EC12A4619F}" dt="2026-06-24T03:22:09.237" v="5059" actId="207"/>
          <ac:spMkLst>
            <pc:docMk/>
            <pc:sldMk cId="2732105841" sldId="330"/>
            <ac:spMk id="8" creationId="{00000000-0000-0000-0000-000000000000}"/>
          </ac:spMkLst>
        </pc:spChg>
        <pc:picChg chg="add mod">
          <ac:chgData name="Alexander Sellapillai" userId="5a95c19abef8aa5e" providerId="LiveId" clId="{16E880E1-2AC6-4E70-A760-F9EC12A4619F}" dt="2026-06-24T03:21:16.390" v="5049" actId="1076"/>
          <ac:picMkLst>
            <pc:docMk/>
            <pc:sldMk cId="2732105841" sldId="330"/>
            <ac:picMk id="3" creationId="{82D599EC-6AC7-96CC-5569-7587C6D26584}"/>
          </ac:picMkLst>
        </pc:picChg>
      </pc:sldChg>
      <pc:sldChg chg="addSp modSp add mod">
        <pc:chgData name="Alexander Sellapillai" userId="5a95c19abef8aa5e" providerId="LiveId" clId="{16E880E1-2AC6-4E70-A760-F9EC12A4619F}" dt="2026-06-24T03:49:39.474" v="5212" actId="20577"/>
        <pc:sldMkLst>
          <pc:docMk/>
          <pc:sldMk cId="301105726" sldId="338"/>
        </pc:sldMkLst>
        <pc:spChg chg="add mod">
          <ac:chgData name="Alexander Sellapillai" userId="5a95c19abef8aa5e" providerId="LiveId" clId="{16E880E1-2AC6-4E70-A760-F9EC12A4619F}" dt="2026-06-24T03:49:39.474" v="5212" actId="20577"/>
          <ac:spMkLst>
            <pc:docMk/>
            <pc:sldMk cId="301105726" sldId="338"/>
            <ac:spMk id="2" creationId="{81BF560D-D9C2-86A2-AC08-280382C77231}"/>
          </ac:spMkLst>
        </pc:spChg>
        <pc:spChg chg="mod">
          <ac:chgData name="Alexander Sellapillai" userId="5a95c19abef8aa5e" providerId="LiveId" clId="{16E880E1-2AC6-4E70-A760-F9EC12A4619F}" dt="2026-06-24T03:47:33.042" v="5173" actId="313"/>
          <ac:spMkLst>
            <pc:docMk/>
            <pc:sldMk cId="301105726" sldId="338"/>
            <ac:spMk id="5" creationId="{656711C3-9C98-552C-4CC6-C1FF40E168CE}"/>
          </ac:spMkLst>
        </pc:spChg>
        <pc:spChg chg="mod">
          <ac:chgData name="Alexander Sellapillai" userId="5a95c19abef8aa5e" providerId="LiveId" clId="{16E880E1-2AC6-4E70-A760-F9EC12A4619F}" dt="2026-06-24T03:46:54.713" v="5133" actId="207"/>
          <ac:spMkLst>
            <pc:docMk/>
            <pc:sldMk cId="301105726" sldId="338"/>
            <ac:spMk id="8" creationId="{BF8E1F46-B237-D30E-5D13-617126D0DB19}"/>
          </ac:spMkLst>
        </pc:spChg>
        <pc:picChg chg="mod">
          <ac:chgData name="Alexander Sellapillai" userId="5a95c19abef8aa5e" providerId="LiveId" clId="{16E880E1-2AC6-4E70-A760-F9EC12A4619F}" dt="2026-06-24T03:47:29.695" v="5172" actId="1076"/>
          <ac:picMkLst>
            <pc:docMk/>
            <pc:sldMk cId="301105726" sldId="338"/>
            <ac:picMk id="3" creationId="{97D86726-0D47-74C6-3016-4DA2BF48C3D1}"/>
          </ac:picMkLst>
        </pc:picChg>
      </pc:sldChg>
      <pc:sldChg chg="addSp delSp modSp add mod">
        <pc:chgData name="Alexander Sellapillai" userId="5a95c19abef8aa5e" providerId="LiveId" clId="{16E880E1-2AC6-4E70-A760-F9EC12A4619F}" dt="2026-06-24T08:36:04.792" v="5395" actId="14100"/>
        <pc:sldMkLst>
          <pc:docMk/>
          <pc:sldMk cId="2996397785" sldId="339"/>
        </pc:sldMkLst>
        <pc:spChg chg="mod">
          <ac:chgData name="Alexander Sellapillai" userId="5a95c19abef8aa5e" providerId="LiveId" clId="{16E880E1-2AC6-4E70-A760-F9EC12A4619F}" dt="2026-06-24T08:30:16.573" v="5366" actId="207"/>
          <ac:spMkLst>
            <pc:docMk/>
            <pc:sldMk cId="2996397785" sldId="339"/>
            <ac:spMk id="5" creationId="{351CD248-DA33-CB3A-869E-3C01C75F846D}"/>
          </ac:spMkLst>
        </pc:spChg>
        <pc:spChg chg="mod">
          <ac:chgData name="Alexander Sellapillai" userId="5a95c19abef8aa5e" providerId="LiveId" clId="{16E880E1-2AC6-4E70-A760-F9EC12A4619F}" dt="2026-06-24T08:33:38.330" v="5389" actId="207"/>
          <ac:spMkLst>
            <pc:docMk/>
            <pc:sldMk cId="2996397785" sldId="339"/>
            <ac:spMk id="8" creationId="{A664118B-E870-0BB3-42B8-7DB8C00ADC48}"/>
          </ac:spMkLst>
        </pc:spChg>
        <pc:picChg chg="add mod">
          <ac:chgData name="Alexander Sellapillai" userId="5a95c19abef8aa5e" providerId="LiveId" clId="{16E880E1-2AC6-4E70-A760-F9EC12A4619F}" dt="2026-06-24T08:36:04.792" v="5395" actId="14100"/>
          <ac:picMkLst>
            <pc:docMk/>
            <pc:sldMk cId="2996397785" sldId="339"/>
            <ac:picMk id="9" creationId="{4E0AB3AE-83F6-B42F-28A7-7281AE4A46B9}"/>
          </ac:picMkLst>
        </pc:picChg>
      </pc:sldChg>
      <pc:sldChg chg="addSp delSp modSp add mod">
        <pc:chgData name="Alexander Sellapillai" userId="5a95c19abef8aa5e" providerId="LiveId" clId="{16E880E1-2AC6-4E70-A760-F9EC12A4619F}" dt="2026-06-24T08:39:22.415" v="5430" actId="1076"/>
        <pc:sldMkLst>
          <pc:docMk/>
          <pc:sldMk cId="736874077" sldId="340"/>
        </pc:sldMkLst>
        <pc:spChg chg="mod">
          <ac:chgData name="Alexander Sellapillai" userId="5a95c19abef8aa5e" providerId="LiveId" clId="{16E880E1-2AC6-4E70-A760-F9EC12A4619F}" dt="2026-06-24T08:39:17.441" v="5429" actId="207"/>
          <ac:spMkLst>
            <pc:docMk/>
            <pc:sldMk cId="736874077" sldId="340"/>
            <ac:spMk id="8" creationId="{5CB6B377-E8D5-D984-8660-99BC2DFB15B8}"/>
          </ac:spMkLst>
        </pc:spChg>
        <pc:picChg chg="add mod">
          <ac:chgData name="Alexander Sellapillai" userId="5a95c19abef8aa5e" providerId="LiveId" clId="{16E880E1-2AC6-4E70-A760-F9EC12A4619F}" dt="2026-06-24T08:39:22.415" v="5430" actId="1076"/>
          <ac:picMkLst>
            <pc:docMk/>
            <pc:sldMk cId="736874077" sldId="340"/>
            <ac:picMk id="3" creationId="{EC7F6586-0162-19BC-DD5A-0AF9E85521C8}"/>
          </ac:picMkLst>
        </pc:picChg>
      </pc:sldChg>
      <pc:sldChg chg="addSp delSp modSp add mod">
        <pc:chgData name="Alexander Sellapillai" userId="5a95c19abef8aa5e" providerId="LiveId" clId="{16E880E1-2AC6-4E70-A760-F9EC12A4619F}" dt="2026-06-24T16:01:27.477" v="5572" actId="2085"/>
        <pc:sldMkLst>
          <pc:docMk/>
          <pc:sldMk cId="1932370334" sldId="341"/>
        </pc:sldMkLst>
        <pc:spChg chg="add mod">
          <ac:chgData name="Alexander Sellapillai" userId="5a95c19abef8aa5e" providerId="LiveId" clId="{16E880E1-2AC6-4E70-A760-F9EC12A4619F}" dt="2026-06-24T16:01:27.477" v="5572" actId="2085"/>
          <ac:spMkLst>
            <pc:docMk/>
            <pc:sldMk cId="1932370334" sldId="341"/>
            <ac:spMk id="6" creationId="{ED677584-8B45-A3F5-E0F5-C9104E14FD4A}"/>
          </ac:spMkLst>
        </pc:spChg>
        <pc:spChg chg="mod">
          <ac:chgData name="Alexander Sellapillai" userId="5a95c19abef8aa5e" providerId="LiveId" clId="{16E880E1-2AC6-4E70-A760-F9EC12A4619F}" dt="2026-06-24T08:45:54.923" v="5555" actId="207"/>
          <ac:spMkLst>
            <pc:docMk/>
            <pc:sldMk cId="1932370334" sldId="341"/>
            <ac:spMk id="8" creationId="{4C0D0C06-B7F6-D5BB-66EA-A444A8CB8CC8}"/>
          </ac:spMkLst>
        </pc:spChg>
      </pc:sldChg>
      <pc:sldChg chg="add">
        <pc:chgData name="Alexander Sellapillai" userId="5a95c19abef8aa5e" providerId="LiveId" clId="{16E880E1-2AC6-4E70-A760-F9EC12A4619F}" dt="2026-06-25T07:22:27.576" v="5573" actId="2890"/>
        <pc:sldMkLst>
          <pc:docMk/>
          <pc:sldMk cId="2504619683" sldId="342"/>
        </pc:sldMkLst>
      </pc:sldChg>
      <pc:sldChg chg="modSp add mod">
        <pc:chgData name="Alexander Sellapillai" userId="5a95c19abef8aa5e" providerId="LiveId" clId="{16E880E1-2AC6-4E70-A760-F9EC12A4619F}" dt="2026-06-25T07:26:05.367" v="5635" actId="1076"/>
        <pc:sldMkLst>
          <pc:docMk/>
          <pc:sldMk cId="1034341258" sldId="343"/>
        </pc:sldMkLst>
        <pc:spChg chg="mod">
          <ac:chgData name="Alexander Sellapillai" userId="5a95c19abef8aa5e" providerId="LiveId" clId="{16E880E1-2AC6-4E70-A760-F9EC12A4619F}" dt="2026-06-25T07:26:05.367" v="5635" actId="1076"/>
          <ac:spMkLst>
            <pc:docMk/>
            <pc:sldMk cId="1034341258" sldId="343"/>
            <ac:spMk id="5" creationId="{74B69E56-A47E-DEA7-E763-11D805E3F5F0}"/>
          </ac:spMkLst>
        </pc:spChg>
        <pc:spChg chg="mod">
          <ac:chgData name="Alexander Sellapillai" userId="5a95c19abef8aa5e" providerId="LiveId" clId="{16E880E1-2AC6-4E70-A760-F9EC12A4619F}" dt="2026-06-25T07:25:54.368" v="5633" actId="1076"/>
          <ac:spMkLst>
            <pc:docMk/>
            <pc:sldMk cId="1034341258" sldId="343"/>
            <ac:spMk id="8" creationId="{BA4D3E39-43F8-3698-8895-04B904BD793B}"/>
          </ac:spMkLst>
        </pc:spChg>
      </pc:sldChg>
      <pc:sldChg chg="addSp delSp modSp add mod ord setBg setFolMasterObjs">
        <pc:chgData name="Alexander Sellapillai" userId="5a95c19abef8aa5e" providerId="LiveId" clId="{16E880E1-2AC6-4E70-A760-F9EC12A4619F}" dt="2026-06-25T09:06:45.675" v="6799" actId="20577"/>
        <pc:sldMkLst>
          <pc:docMk/>
          <pc:sldMk cId="1434686357" sldId="345"/>
        </pc:sldMkLst>
        <pc:spChg chg="mod">
          <ac:chgData name="Alexander Sellapillai" userId="5a95c19abef8aa5e" providerId="LiveId" clId="{16E880E1-2AC6-4E70-A760-F9EC12A4619F}" dt="2026-06-25T08:06:33.849" v="6136" actId="20577"/>
          <ac:spMkLst>
            <pc:docMk/>
            <pc:sldMk cId="1434686357" sldId="345"/>
            <ac:spMk id="5" creationId="{155A60CE-47A1-211D-EEBA-54ECD42A9DD5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30" creationId="{775E3CF1-1073-F845-4476-B2400CE8CD1F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32" creationId="{AB3449B6-42CC-1C72-6C59-E6F8A5AF4C70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34" creationId="{A54A5492-5DC5-223B-1F88-F68591279ED4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42" creationId="{516A39C3-80B2-84E5-D867-BCCC3C99936E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46" creationId="{00C4B97A-6BCF-3697-8E89-01E66D75210E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48" creationId="{DCAF05D2-DDB0-D27C-663B-EE55411DB494}"/>
          </ac:spMkLst>
        </pc:spChg>
        <pc:spChg chg="add mod">
          <ac:chgData name="Alexander Sellapillai" userId="5a95c19abef8aa5e" providerId="LiveId" clId="{16E880E1-2AC6-4E70-A760-F9EC12A4619F}" dt="2026-06-25T08:05:45.078" v="6130" actId="164"/>
          <ac:spMkLst>
            <pc:docMk/>
            <pc:sldMk cId="1434686357" sldId="345"/>
            <ac:spMk id="50" creationId="{659F5994-BDA8-7232-790E-6F468F1A3601}"/>
          </ac:spMkLst>
        </pc:spChg>
        <pc:spChg chg="add mod">
          <ac:chgData name="Alexander Sellapillai" userId="5a95c19abef8aa5e" providerId="LiveId" clId="{16E880E1-2AC6-4E70-A760-F9EC12A4619F}" dt="2026-06-25T09:06:45.675" v="6799" actId="20577"/>
          <ac:spMkLst>
            <pc:docMk/>
            <pc:sldMk cId="1434686357" sldId="345"/>
            <ac:spMk id="53" creationId="{623709BF-BCE0-1202-6946-4C2B4F9EDBDC}"/>
          </ac:spMkLst>
        </pc:spChg>
        <pc:spChg chg="add mod">
          <ac:chgData name="Alexander Sellapillai" userId="5a95c19abef8aa5e" providerId="LiveId" clId="{16E880E1-2AC6-4E70-A760-F9EC12A4619F}" dt="2026-06-25T08:45:45.474" v="6707" actId="20577"/>
          <ac:spMkLst>
            <pc:docMk/>
            <pc:sldMk cId="1434686357" sldId="345"/>
            <ac:spMk id="55" creationId="{B5AB8BF5-4659-67BB-6267-71E31AA7D590}"/>
          </ac:spMkLst>
        </pc:spChg>
        <pc:grpChg chg="add mod">
          <ac:chgData name="Alexander Sellapillai" userId="5a95c19abef8aa5e" providerId="LiveId" clId="{16E880E1-2AC6-4E70-A760-F9EC12A4619F}" dt="2026-06-25T08:05:45.078" v="6130" actId="164"/>
          <ac:grpSpMkLst>
            <pc:docMk/>
            <pc:sldMk cId="1434686357" sldId="345"/>
            <ac:grpSpMk id="58" creationId="{0A2C3505-F6AD-AEF2-FC4A-7ECE49D26B3D}"/>
          </ac:grpSpMkLst>
        </pc:grpChg>
        <pc:picChg chg="add mod">
          <ac:chgData name="Alexander Sellapillai" userId="5a95c19abef8aa5e" providerId="LiveId" clId="{16E880E1-2AC6-4E70-A760-F9EC12A4619F}" dt="2026-06-25T08:05:45.078" v="6130" actId="164"/>
          <ac:picMkLst>
            <pc:docMk/>
            <pc:sldMk cId="1434686357" sldId="345"/>
            <ac:picMk id="28" creationId="{62F5B0ED-821A-7819-05B6-8F7CEEB3FD42}"/>
          </ac:picMkLst>
        </pc:picChg>
        <pc:cxnChg chg="add mod">
          <ac:chgData name="Alexander Sellapillai" userId="5a95c19abef8aa5e" providerId="LiveId" clId="{16E880E1-2AC6-4E70-A760-F9EC12A4619F}" dt="2026-06-25T07:57:16.074" v="5860" actId="14100"/>
          <ac:cxnSpMkLst>
            <pc:docMk/>
            <pc:sldMk cId="1434686357" sldId="345"/>
            <ac:cxnSpMk id="35" creationId="{E0578113-6133-90A1-6615-FDA753DD77D0}"/>
          </ac:cxnSpMkLst>
        </pc:cxnChg>
        <pc:cxnChg chg="add mod">
          <ac:chgData name="Alexander Sellapillai" userId="5a95c19abef8aa5e" providerId="LiveId" clId="{16E880E1-2AC6-4E70-A760-F9EC12A4619F}" dt="2026-06-25T07:57:36.713" v="5864" actId="14100"/>
          <ac:cxnSpMkLst>
            <pc:docMk/>
            <pc:sldMk cId="1434686357" sldId="345"/>
            <ac:cxnSpMk id="37" creationId="{E6A8C6AB-3FD6-8E80-08D7-60BD0D639F8F}"/>
          </ac:cxnSpMkLst>
        </pc:cxnChg>
        <pc:cxnChg chg="add mod">
          <ac:chgData name="Alexander Sellapillai" userId="5a95c19abef8aa5e" providerId="LiveId" clId="{16E880E1-2AC6-4E70-A760-F9EC12A4619F}" dt="2026-06-25T08:00:50.503" v="5960" actId="208"/>
          <ac:cxnSpMkLst>
            <pc:docMk/>
            <pc:sldMk cId="1434686357" sldId="345"/>
            <ac:cxnSpMk id="51" creationId="{9A3CBDD6-D341-F74E-54E6-001A3A7D76A9}"/>
          </ac:cxnSpMkLst>
        </pc:cxnChg>
        <pc:cxnChg chg="add mod">
          <ac:chgData name="Alexander Sellapillai" userId="5a95c19abef8aa5e" providerId="LiveId" clId="{16E880E1-2AC6-4E70-A760-F9EC12A4619F}" dt="2026-06-25T08:05:37.618" v="6129" actId="208"/>
          <ac:cxnSpMkLst>
            <pc:docMk/>
            <pc:sldMk cId="1434686357" sldId="345"/>
            <ac:cxnSpMk id="56" creationId="{63F236CE-9D1C-951A-84A6-E2D75CF70F0A}"/>
          </ac:cxnSpMkLst>
        </pc:cxnChg>
      </pc:sldChg>
      <pc:sldChg chg="addSp delSp modSp add mod">
        <pc:chgData name="Alexander Sellapillai" userId="5a95c19abef8aa5e" providerId="LiveId" clId="{16E880E1-2AC6-4E70-A760-F9EC12A4619F}" dt="2026-06-25T13:21:22.370" v="7046" actId="164"/>
        <pc:sldMkLst>
          <pc:docMk/>
          <pc:sldMk cId="2618477307" sldId="348"/>
        </pc:sldMkLst>
        <pc:spChg chg="mod">
          <ac:chgData name="Alexander Sellapillai" userId="5a95c19abef8aa5e" providerId="LiveId" clId="{16E880E1-2AC6-4E70-A760-F9EC12A4619F}" dt="2026-06-25T08:35:32.146" v="6353" actId="20577"/>
          <ac:spMkLst>
            <pc:docMk/>
            <pc:sldMk cId="2618477307" sldId="348"/>
            <ac:spMk id="5" creationId="{3FF764CF-6205-6C0D-9A1B-3AA9019866C2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2" creationId="{3A15AD10-92AF-082B-AC49-06B6F9F0904A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4" creationId="{61E098FF-A036-06BF-4C3A-FE3E73B335FB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6" creationId="{543A6246-37FC-4096-2436-C841054A16AF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29" creationId="{35EA33C4-35C7-D786-FD52-4B293EF9EF5A}"/>
          </ac:spMkLst>
        </pc:spChg>
        <pc:spChg chg="add mod">
          <ac:chgData name="Alexander Sellapillai" userId="5a95c19abef8aa5e" providerId="LiveId" clId="{16E880E1-2AC6-4E70-A760-F9EC12A4619F}" dt="2026-06-25T08:31:31.297" v="6260" actId="1076"/>
          <ac:spMkLst>
            <pc:docMk/>
            <pc:sldMk cId="2618477307" sldId="348"/>
            <ac:spMk id="33" creationId="{C871F341-B8D4-7E44-4DDE-0E1A4AA42FD8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38" creationId="{740A29B7-610D-F11F-BB2A-CC97E7080E2C}"/>
          </ac:spMkLst>
        </pc:spChg>
        <pc:spChg chg="mod">
          <ac:chgData name="Alexander Sellapillai" userId="5a95c19abef8aa5e" providerId="LiveId" clId="{16E880E1-2AC6-4E70-A760-F9EC12A4619F}" dt="2026-06-25T08:45:26.712" v="6706" actId="20577"/>
          <ac:spMkLst>
            <pc:docMk/>
            <pc:sldMk cId="2618477307" sldId="348"/>
            <ac:spMk id="55" creationId="{50BD1604-F7DE-EFDD-5E15-8A90A2A7DBD5}"/>
          </ac:spMkLst>
        </pc:spChg>
        <pc:spChg chg="add mod">
          <ac:chgData name="Alexander Sellapillai" userId="5a95c19abef8aa5e" providerId="LiveId" clId="{16E880E1-2AC6-4E70-A760-F9EC12A4619F}" dt="2026-06-25T13:20:57.639" v="7044" actId="164"/>
          <ac:spMkLst>
            <pc:docMk/>
            <pc:sldMk cId="2618477307" sldId="348"/>
            <ac:spMk id="63" creationId="{A2F2CF8B-AED9-5F4A-CB55-D213D20BC411}"/>
          </ac:spMkLst>
        </pc:spChg>
        <pc:spChg chg="add mod">
          <ac:chgData name="Alexander Sellapillai" userId="5a95c19abef8aa5e" providerId="LiveId" clId="{16E880E1-2AC6-4E70-A760-F9EC12A4619F}" dt="2026-06-25T08:33:44.049" v="6312" actId="1076"/>
          <ac:spMkLst>
            <pc:docMk/>
            <pc:sldMk cId="2618477307" sldId="348"/>
            <ac:spMk id="65" creationId="{93E6E978-E515-B935-BA08-D15C85E28B64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67" creationId="{0BB73603-4E2A-2B86-ECA6-1D5B39E258BD}"/>
          </ac:spMkLst>
        </pc:spChg>
        <pc:spChg chg="add mod">
          <ac:chgData name="Alexander Sellapillai" userId="5a95c19abef8aa5e" providerId="LiveId" clId="{16E880E1-2AC6-4E70-A760-F9EC12A4619F}" dt="2026-06-25T08:29:10.433" v="6236" actId="1076"/>
          <ac:spMkLst>
            <pc:docMk/>
            <pc:sldMk cId="2618477307" sldId="348"/>
            <ac:spMk id="76" creationId="{CAB23BD5-E2E8-A4A5-19D1-AF6CF2353C00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78" creationId="{4BD09CF6-F2FC-0B36-2C22-9DF47661E091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80" creationId="{C0ACECAC-946C-4B21-6127-AF4EF195683C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82" creationId="{41334299-55DF-F4B5-C3FB-0A5E63B78256}"/>
          </ac:spMkLst>
        </pc:spChg>
        <pc:spChg chg="add mod">
          <ac:chgData name="Alexander Sellapillai" userId="5a95c19abef8aa5e" providerId="LiveId" clId="{16E880E1-2AC6-4E70-A760-F9EC12A4619F}" dt="2026-06-25T13:21:22.370" v="7046" actId="164"/>
          <ac:spMkLst>
            <pc:docMk/>
            <pc:sldMk cId="2618477307" sldId="348"/>
            <ac:spMk id="88" creationId="{C026B051-FE75-F944-5DD0-82C222B343EA}"/>
          </ac:spMkLst>
        </pc:spChg>
        <pc:picChg chg="add mod">
          <ac:chgData name="Alexander Sellapillai" userId="5a95c19abef8aa5e" providerId="LiveId" clId="{16E880E1-2AC6-4E70-A760-F9EC12A4619F}" dt="2026-06-25T08:34:38.454" v="6344" actId="1076"/>
          <ac:picMkLst>
            <pc:docMk/>
            <pc:sldMk cId="2618477307" sldId="348"/>
            <ac:picMk id="20" creationId="{FE92B5A4-46AD-D839-79A4-933232B8584B}"/>
          </ac:picMkLst>
        </pc:picChg>
        <pc:cxnChg chg="add mod">
          <ac:chgData name="Alexander Sellapillai" userId="5a95c19abef8aa5e" providerId="LiveId" clId="{16E880E1-2AC6-4E70-A760-F9EC12A4619F}" dt="2026-06-25T08:26:41.654" v="6195" actId="208"/>
          <ac:cxnSpMkLst>
            <pc:docMk/>
            <pc:sldMk cId="2618477307" sldId="348"/>
            <ac:cxnSpMk id="43" creationId="{2A2349A2-F3AF-9A66-1F31-8D44278305B7}"/>
          </ac:cxnSpMkLst>
        </pc:cxnChg>
        <pc:cxnChg chg="add mod">
          <ac:chgData name="Alexander Sellapillai" userId="5a95c19abef8aa5e" providerId="LiveId" clId="{16E880E1-2AC6-4E70-A760-F9EC12A4619F}" dt="2026-06-25T08:32:36.562" v="6290" actId="14100"/>
          <ac:cxnSpMkLst>
            <pc:docMk/>
            <pc:sldMk cId="2618477307" sldId="348"/>
            <ac:cxnSpMk id="49" creationId="{E46334C7-665A-AACF-1A09-E3E8E7D1C3DA}"/>
          </ac:cxnSpMkLst>
        </pc:cxnChg>
        <pc:cxnChg chg="add mod">
          <ac:chgData name="Alexander Sellapillai" userId="5a95c19abef8aa5e" providerId="LiveId" clId="{16E880E1-2AC6-4E70-A760-F9EC12A4619F}" dt="2026-06-25T08:26:41.654" v="6195" actId="208"/>
          <ac:cxnSpMkLst>
            <pc:docMk/>
            <pc:sldMk cId="2618477307" sldId="348"/>
            <ac:cxnSpMk id="57" creationId="{AC800501-CD6F-1A71-7CB7-97F6A38F8744}"/>
          </ac:cxnSpMkLst>
        </pc:cxnChg>
        <pc:cxnChg chg="add mod">
          <ac:chgData name="Alexander Sellapillai" userId="5a95c19abef8aa5e" providerId="LiveId" clId="{16E880E1-2AC6-4E70-A760-F9EC12A4619F}" dt="2026-06-25T08:26:41.654" v="6195" actId="208"/>
          <ac:cxnSpMkLst>
            <pc:docMk/>
            <pc:sldMk cId="2618477307" sldId="348"/>
            <ac:cxnSpMk id="61" creationId="{FB5DAB56-2E87-3EAB-492A-8EF63E361472}"/>
          </ac:cxnSpMkLst>
        </pc:cxnChg>
        <pc:cxnChg chg="add mod">
          <ac:chgData name="Alexander Sellapillai" userId="5a95c19abef8aa5e" providerId="LiveId" clId="{16E880E1-2AC6-4E70-A760-F9EC12A4619F}" dt="2026-06-25T08:28:28.935" v="6223" actId="208"/>
          <ac:cxnSpMkLst>
            <pc:docMk/>
            <pc:sldMk cId="2618477307" sldId="348"/>
            <ac:cxnSpMk id="68" creationId="{C2906C2A-395F-0F53-C0B3-21D9828F7FD1}"/>
          </ac:cxnSpMkLst>
        </pc:cxnChg>
        <pc:cxnChg chg="add mod">
          <ac:chgData name="Alexander Sellapillai" userId="5a95c19abef8aa5e" providerId="LiveId" clId="{16E880E1-2AC6-4E70-A760-F9EC12A4619F}" dt="2026-06-25T08:28:33.666" v="6225" actId="1076"/>
          <ac:cxnSpMkLst>
            <pc:docMk/>
            <pc:sldMk cId="2618477307" sldId="348"/>
            <ac:cxnSpMk id="69" creationId="{B4E918E2-3E54-58A7-0050-046BBE258619}"/>
          </ac:cxnSpMkLst>
        </pc:cxnChg>
        <pc:cxnChg chg="add mod">
          <ac:chgData name="Alexander Sellapillai" userId="5a95c19abef8aa5e" providerId="LiveId" clId="{16E880E1-2AC6-4E70-A760-F9EC12A4619F}" dt="2026-06-25T08:28:42.341" v="6229" actId="208"/>
          <ac:cxnSpMkLst>
            <pc:docMk/>
            <pc:sldMk cId="2618477307" sldId="348"/>
            <ac:cxnSpMk id="70" creationId="{9BCECA21-7F9F-094B-1472-30E1210B81BD}"/>
          </ac:cxnSpMkLst>
        </pc:cxnChg>
        <pc:cxnChg chg="add mod">
          <ac:chgData name="Alexander Sellapillai" userId="5a95c19abef8aa5e" providerId="LiveId" clId="{16E880E1-2AC6-4E70-A760-F9EC12A4619F}" dt="2026-06-25T08:28:51.234" v="6232" actId="14100"/>
          <ac:cxnSpMkLst>
            <pc:docMk/>
            <pc:sldMk cId="2618477307" sldId="348"/>
            <ac:cxnSpMk id="72" creationId="{89543580-E795-6C0E-A9D3-9C3ACD0C7B72}"/>
          </ac:cxnSpMkLst>
        </pc:cxnChg>
        <pc:cxnChg chg="add mod">
          <ac:chgData name="Alexander Sellapillai" userId="5a95c19abef8aa5e" providerId="LiveId" clId="{16E880E1-2AC6-4E70-A760-F9EC12A4619F}" dt="2026-06-25T08:30:33.873" v="6248" actId="1076"/>
          <ac:cxnSpMkLst>
            <pc:docMk/>
            <pc:sldMk cId="2618477307" sldId="348"/>
            <ac:cxnSpMk id="83" creationId="{187C08CB-9E21-633F-BB23-EDD19D40D9AD}"/>
          </ac:cxnSpMkLst>
        </pc:cxnChg>
        <pc:cxnChg chg="add mod">
          <ac:chgData name="Alexander Sellapillai" userId="5a95c19abef8aa5e" providerId="LiveId" clId="{16E880E1-2AC6-4E70-A760-F9EC12A4619F}" dt="2026-06-25T08:30:53.465" v="6250" actId="1076"/>
          <ac:cxnSpMkLst>
            <pc:docMk/>
            <pc:sldMk cId="2618477307" sldId="348"/>
            <ac:cxnSpMk id="84" creationId="{821FF201-C1C8-9F87-BCCF-7F2D570A095A}"/>
          </ac:cxnSpMkLst>
        </pc:cxnChg>
      </pc:sldChg>
      <pc:sldChg chg="addSp delSp modSp add mod">
        <pc:chgData name="Alexander Sellapillai" userId="5a95c19abef8aa5e" providerId="LiveId" clId="{16E880E1-2AC6-4E70-A760-F9EC12A4619F}" dt="2026-06-25T08:51:07.064" v="6791" actId="164"/>
        <pc:sldMkLst>
          <pc:docMk/>
          <pc:sldMk cId="140471116" sldId="349"/>
        </pc:sldMkLst>
        <pc:spChg chg="mod">
          <ac:chgData name="Alexander Sellapillai" userId="5a95c19abef8aa5e" providerId="LiveId" clId="{16E880E1-2AC6-4E70-A760-F9EC12A4619F}" dt="2026-06-25T08:48:30.008" v="6764" actId="14100"/>
          <ac:spMkLst>
            <pc:docMk/>
            <pc:sldMk cId="140471116" sldId="349"/>
            <ac:spMk id="5" creationId="{E19F41D4-8A4A-EBDF-657C-4C8D91C0686B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6" creationId="{9CB2D803-377B-E728-940A-0007782DBB42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7" creationId="{984F3153-ECCA-BB10-AFF2-62542696C50A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8" creationId="{001A513A-F33F-DF87-5170-3BDB9BA00CAE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1" creationId="{4AA94089-C891-0A03-2989-025327A7A57B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2" creationId="{D2FB7472-33EE-D999-779D-2A4B9DFCF17E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3" creationId="{09815B81-B860-C14F-9F0C-574DD1B36347}"/>
          </ac:spMkLst>
        </pc:spChg>
        <pc:spChg chg="mod">
          <ac:chgData name="Alexander Sellapillai" userId="5a95c19abef8aa5e" providerId="LiveId" clId="{16E880E1-2AC6-4E70-A760-F9EC12A4619F}" dt="2026-06-25T08:38:41.154" v="6456"/>
          <ac:spMkLst>
            <pc:docMk/>
            <pc:sldMk cId="140471116" sldId="349"/>
            <ac:spMk id="14" creationId="{ECB0EF90-0A71-B34B-BE78-AAB710146FBC}"/>
          </ac:spMkLst>
        </pc:spChg>
        <pc:spChg chg="mod">
          <ac:chgData name="Alexander Sellapillai" userId="5a95c19abef8aa5e" providerId="LiveId" clId="{16E880E1-2AC6-4E70-A760-F9EC12A4619F}" dt="2026-06-25T08:46:38.170" v="6752" actId="14100"/>
          <ac:spMkLst>
            <pc:docMk/>
            <pc:sldMk cId="140471116" sldId="349"/>
            <ac:spMk id="16" creationId="{5921937D-90AA-4773-6707-D9EA0B99D144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2" creationId="{5A6722F8-2772-91AD-ACD6-839FB2A1C82A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4" creationId="{11F5EE89-E42B-2E2E-0F4D-61AEFEC0A7A3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6" creationId="{0220AE35-A63C-C9B1-8322-71B320BFEF5B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29" creationId="{D15B04F8-A883-22D7-5B1F-EA53DA42DC60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38" creationId="{E40524B8-00FB-D423-45F9-4FEDA665D0B7}"/>
          </ac:spMkLst>
        </pc:spChg>
        <pc:spChg chg="add mod">
          <ac:chgData name="Alexander Sellapillai" userId="5a95c19abef8aa5e" providerId="LiveId" clId="{16E880E1-2AC6-4E70-A760-F9EC12A4619F}" dt="2026-06-25T08:49:01.334" v="6775" actId="1076"/>
          <ac:spMkLst>
            <pc:docMk/>
            <pc:sldMk cId="140471116" sldId="349"/>
            <ac:spMk id="58" creationId="{5079A89C-9E2B-18F1-17F0-15B12578FD65}"/>
          </ac:spMkLst>
        </pc:spChg>
        <pc:spChg chg="add mod">
          <ac:chgData name="Alexander Sellapillai" userId="5a95c19abef8aa5e" providerId="LiveId" clId="{16E880E1-2AC6-4E70-A760-F9EC12A4619F}" dt="2026-06-25T08:51:07.064" v="6791" actId="164"/>
          <ac:spMkLst>
            <pc:docMk/>
            <pc:sldMk cId="140471116" sldId="349"/>
            <ac:spMk id="60" creationId="{B63533D2-7655-F9D9-B487-7E59C183A272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63" creationId="{5E604B0D-30D8-6BD4-FB5B-BAED4DBEBB02}"/>
          </ac:spMkLst>
        </pc:spChg>
        <pc:spChg chg="add mod">
          <ac:chgData name="Alexander Sellapillai" userId="5a95c19abef8aa5e" providerId="LiveId" clId="{16E880E1-2AC6-4E70-A760-F9EC12A4619F}" dt="2026-06-25T08:51:07.064" v="6791" actId="164"/>
          <ac:spMkLst>
            <pc:docMk/>
            <pc:sldMk cId="140471116" sldId="349"/>
            <ac:spMk id="64" creationId="{EBB27350-CA3C-ED79-2949-F457643E7DB2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65" creationId="{6EE5767D-BDA9-F519-A75A-A6F772378FD5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67" creationId="{BAE7B173-9391-56B1-D79D-7D7FDE95A611}"/>
          </ac:spMkLst>
        </pc:spChg>
        <pc:spChg chg="add mod">
          <ac:chgData name="Alexander Sellapillai" userId="5a95c19abef8aa5e" providerId="LiveId" clId="{16E880E1-2AC6-4E70-A760-F9EC12A4619F}" dt="2026-06-25T08:51:07.064" v="6791" actId="164"/>
          <ac:spMkLst>
            <pc:docMk/>
            <pc:sldMk cId="140471116" sldId="349"/>
            <ac:spMk id="71" creationId="{E178AF56-80DA-B172-73B3-75C812D84C4F}"/>
          </ac:spMkLst>
        </pc:spChg>
        <pc:spChg chg="mod">
          <ac:chgData name="Alexander Sellapillai" userId="5a95c19abef8aa5e" providerId="LiveId" clId="{16E880E1-2AC6-4E70-A760-F9EC12A4619F}" dt="2026-06-25T08:38:24.878" v="6453" actId="164"/>
          <ac:spMkLst>
            <pc:docMk/>
            <pc:sldMk cId="140471116" sldId="349"/>
            <ac:spMk id="82" creationId="{EF420054-1C89-8E34-0AD2-364D2CA02104}"/>
          </ac:spMkLst>
        </pc:spChg>
        <pc:grpChg chg="mod">
          <ac:chgData name="Alexander Sellapillai" userId="5a95c19abef8aa5e" providerId="LiveId" clId="{16E880E1-2AC6-4E70-A760-F9EC12A4619F}" dt="2026-06-25T08:51:07.064" v="6791" actId="164"/>
          <ac:grpSpMkLst>
            <pc:docMk/>
            <pc:sldMk cId="140471116" sldId="349"/>
            <ac:grpSpMk id="2" creationId="{D920F4E5-A980-6117-A778-9C8374ADBEC5}"/>
          </ac:grpSpMkLst>
        </pc:grpChg>
        <pc:grpChg chg="add mod">
          <ac:chgData name="Alexander Sellapillai" userId="5a95c19abef8aa5e" providerId="LiveId" clId="{16E880E1-2AC6-4E70-A760-F9EC12A4619F}" dt="2026-06-25T08:51:07.064" v="6791" actId="164"/>
          <ac:grpSpMkLst>
            <pc:docMk/>
            <pc:sldMk cId="140471116" sldId="349"/>
            <ac:grpSpMk id="3" creationId="{97DD65DF-17B7-BB06-4968-12354F717DB6}"/>
          </ac:grpSpMkLst>
        </pc:grpChg>
        <pc:grpChg chg="add mod">
          <ac:chgData name="Alexander Sellapillai" userId="5a95c19abef8aa5e" providerId="LiveId" clId="{16E880E1-2AC6-4E70-A760-F9EC12A4619F}" dt="2026-06-25T08:51:07.064" v="6791" actId="164"/>
          <ac:grpSpMkLst>
            <pc:docMk/>
            <pc:sldMk cId="140471116" sldId="349"/>
            <ac:grpSpMk id="73" creationId="{04B3FB39-E5DD-A64A-5E10-8081D4AFE50A}"/>
          </ac:grpSpMkLst>
        </pc:grpChg>
        <pc:picChg chg="mod">
          <ac:chgData name="Alexander Sellapillai" userId="5a95c19abef8aa5e" providerId="LiveId" clId="{16E880E1-2AC6-4E70-A760-F9EC12A4619F}" dt="2026-06-25T08:38:41.154" v="6456"/>
          <ac:picMkLst>
            <pc:docMk/>
            <pc:sldMk cId="140471116" sldId="349"/>
            <ac:picMk id="4" creationId="{3E899A0C-ED3E-FD42-B366-7FC91405C296}"/>
          </ac:picMkLst>
        </pc:picChg>
      </pc:sldChg>
      <pc:sldChg chg="addSp delSp modSp add mod ord">
        <pc:chgData name="Alexander Sellapillai" userId="5a95c19abef8aa5e" providerId="LiveId" clId="{16E880E1-2AC6-4E70-A760-F9EC12A4619F}" dt="2026-06-26T04:18:20.782" v="7195" actId="1076"/>
        <pc:sldMkLst>
          <pc:docMk/>
          <pc:sldMk cId="1565209800" sldId="350"/>
        </pc:sldMkLst>
        <pc:spChg chg="mod">
          <ac:chgData name="Alexander Sellapillai" userId="5a95c19abef8aa5e" providerId="LiveId" clId="{16E880E1-2AC6-4E70-A760-F9EC12A4619F}" dt="2026-06-25T13:19:25.909" v="6979" actId="207"/>
          <ac:spMkLst>
            <pc:docMk/>
            <pc:sldMk cId="1565209800" sldId="350"/>
            <ac:spMk id="5" creationId="{A5C0E52B-DDC0-0A7F-004B-2750BCD5745D}"/>
          </ac:spMkLst>
        </pc:spChg>
        <pc:spChg chg="mod">
          <ac:chgData name="Alexander Sellapillai" userId="5a95c19abef8aa5e" providerId="LiveId" clId="{16E880E1-2AC6-4E70-A760-F9EC12A4619F}" dt="2026-06-25T13:19:09.020" v="6978" actId="1076"/>
          <ac:spMkLst>
            <pc:docMk/>
            <pc:sldMk cId="1565209800" sldId="350"/>
            <ac:spMk id="55" creationId="{8CB9C3C3-D615-5E0D-C831-8A3CB3570ED9}"/>
          </ac:spMkLst>
        </pc:spChg>
        <pc:grpChg chg="mod">
          <ac:chgData name="Alexander Sellapillai" userId="5a95c19abef8aa5e" providerId="LiveId" clId="{16E880E1-2AC6-4E70-A760-F9EC12A4619F}" dt="2026-06-25T13:16:33.805" v="6933" actId="1076"/>
          <ac:grpSpMkLst>
            <pc:docMk/>
            <pc:sldMk cId="1565209800" sldId="350"/>
            <ac:grpSpMk id="58" creationId="{4B5EEFD4-BFDC-0B2A-5060-894F510AC650}"/>
          </ac:grpSpMkLst>
        </pc:grpChg>
        <pc:picChg chg="add mod">
          <ac:chgData name="Alexander Sellapillai" userId="5a95c19abef8aa5e" providerId="LiveId" clId="{16E880E1-2AC6-4E70-A760-F9EC12A4619F}" dt="2026-06-26T04:18:20.782" v="7195" actId="1076"/>
          <ac:picMkLst>
            <pc:docMk/>
            <pc:sldMk cId="1565209800" sldId="350"/>
            <ac:picMk id="6" creationId="{6A2FDE92-8376-1B03-ACDB-D1615CEDEACD}"/>
          </ac:picMkLst>
        </pc:picChg>
      </pc:sldChg>
      <pc:sldChg chg="modSp add mod ord">
        <pc:chgData name="Alexander Sellapillai" userId="5a95c19abef8aa5e" providerId="LiveId" clId="{16E880E1-2AC6-4E70-A760-F9EC12A4619F}" dt="2026-06-25T13:20:04.230" v="7038" actId="207"/>
        <pc:sldMkLst>
          <pc:docMk/>
          <pc:sldMk cId="2515385950" sldId="351"/>
        </pc:sldMkLst>
        <pc:spChg chg="mod">
          <ac:chgData name="Alexander Sellapillai" userId="5a95c19abef8aa5e" providerId="LiveId" clId="{16E880E1-2AC6-4E70-A760-F9EC12A4619F}" dt="2026-06-25T13:20:04.230" v="7038" actId="207"/>
          <ac:spMkLst>
            <pc:docMk/>
            <pc:sldMk cId="2515385950" sldId="351"/>
            <ac:spMk id="5" creationId="{7EF9F92B-3220-A0C4-56B8-828777BD1A4C}"/>
          </ac:spMkLst>
        </pc:spChg>
        <pc:spChg chg="mod">
          <ac:chgData name="Alexander Sellapillai" userId="5a95c19abef8aa5e" providerId="LiveId" clId="{16E880E1-2AC6-4E70-A760-F9EC12A4619F}" dt="2026-06-25T13:13:52.903" v="6894" actId="207"/>
          <ac:spMkLst>
            <pc:docMk/>
            <pc:sldMk cId="2515385950" sldId="351"/>
            <ac:spMk id="8" creationId="{0B4B90ED-CB39-F3B4-3972-E45CF9884970}"/>
          </ac:spMkLst>
        </pc:spChg>
        <pc:picChg chg="mod">
          <ac:chgData name="Alexander Sellapillai" userId="5a95c19abef8aa5e" providerId="LiveId" clId="{16E880E1-2AC6-4E70-A760-F9EC12A4619F}" dt="2026-06-25T13:12:42.517" v="6888" actId="1076"/>
          <ac:picMkLst>
            <pc:docMk/>
            <pc:sldMk cId="2515385950" sldId="351"/>
            <ac:picMk id="3" creationId="{6A2D9AAF-7EEC-7C68-11A2-22BE6F384709}"/>
          </ac:picMkLst>
        </pc:picChg>
      </pc:sldChg>
      <pc:sldChg chg="addSp delSp modSp add mod">
        <pc:chgData name="Alexander Sellapillai" userId="5a95c19abef8aa5e" providerId="LiveId" clId="{16E880E1-2AC6-4E70-A760-F9EC12A4619F}" dt="2026-06-26T04:18:44.157" v="7199" actId="1076"/>
        <pc:sldMkLst>
          <pc:docMk/>
          <pc:sldMk cId="4282485570" sldId="352"/>
        </pc:sldMkLst>
        <pc:spChg chg="mod">
          <ac:chgData name="Alexander Sellapillai" userId="5a95c19abef8aa5e" providerId="LiveId" clId="{16E880E1-2AC6-4E70-A760-F9EC12A4619F}" dt="2026-06-25T13:22:56.947" v="7106" actId="20577"/>
          <ac:spMkLst>
            <pc:docMk/>
            <pc:sldMk cId="4282485570" sldId="352"/>
            <ac:spMk id="5" creationId="{F808B8FC-1313-27E2-738B-83564E622018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38" creationId="{C9FF4128-33EC-7C1D-AE78-DDEBE17C1A8D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41" creationId="{322DA99B-0C95-9625-8B5F-CFBE0B0A6B90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43" creationId="{0333ACF2-8CE0-F214-0964-DEE7728EE48B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52" creationId="{F2D161E8-531A-1C45-92E2-7B929A06EADB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54" creationId="{26A7D5A6-CE9F-6ECE-73DF-E37A51A05031}"/>
          </ac:spMkLst>
        </pc:spChg>
        <pc:spChg chg="mod">
          <ac:chgData name="Alexander Sellapillai" userId="5a95c19abef8aa5e" providerId="LiveId" clId="{16E880E1-2AC6-4E70-A760-F9EC12A4619F}" dt="2026-06-25T13:26:12.467" v="7184" actId="1076"/>
          <ac:spMkLst>
            <pc:docMk/>
            <pc:sldMk cId="4282485570" sldId="352"/>
            <ac:spMk id="55" creationId="{ABEC64E7-7DC9-8C3A-A4AD-A2A9743DE7CD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57" creationId="{ABDA267A-4958-B1CD-E9AE-F997FDC56F57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3" creationId="{07E2A34F-81EA-F741-870B-64182B618F18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5" creationId="{76B07DFB-7FA1-D068-79A1-A240781905A0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6" creationId="{B27815FE-C324-2CFE-D991-62DC3DE0B4DB}"/>
          </ac:spMkLst>
        </pc:spChg>
        <pc:spChg chg="mod">
          <ac:chgData name="Alexander Sellapillai" userId="5a95c19abef8aa5e" providerId="LiveId" clId="{16E880E1-2AC6-4E70-A760-F9EC12A4619F}" dt="2026-06-25T13:22:33.643" v="7097"/>
          <ac:spMkLst>
            <pc:docMk/>
            <pc:sldMk cId="4282485570" sldId="352"/>
            <ac:spMk id="69" creationId="{56CB3ADE-98A5-9A03-F751-4585E29633AC}"/>
          </ac:spMkLst>
        </pc:spChg>
        <pc:grpChg chg="mod">
          <ac:chgData name="Alexander Sellapillai" userId="5a95c19abef8aa5e" providerId="LiveId" clId="{16E880E1-2AC6-4E70-A760-F9EC12A4619F}" dt="2026-06-25T13:22:44.309" v="7098" actId="1076"/>
          <ac:grpSpMkLst>
            <pc:docMk/>
            <pc:sldMk cId="4282485570" sldId="352"/>
            <ac:grpSpMk id="31" creationId="{93740520-A4BC-2CE0-3A9C-57BCFD1863F7}"/>
          </ac:grpSpMkLst>
        </pc:grpChg>
        <pc:picChg chg="add mod">
          <ac:chgData name="Alexander Sellapillai" userId="5a95c19abef8aa5e" providerId="LiveId" clId="{16E880E1-2AC6-4E70-A760-F9EC12A4619F}" dt="2026-06-26T04:18:44.157" v="7199" actId="1076"/>
          <ac:picMkLst>
            <pc:docMk/>
            <pc:sldMk cId="4282485570" sldId="352"/>
            <ac:picMk id="6" creationId="{8085C652-3564-E2E9-BDF8-AB64913C18A2}"/>
          </ac:picMkLst>
        </pc:picChg>
      </pc:sldChg>
      <pc:sldChg chg="addSp delSp modSp add mod">
        <pc:chgData name="Alexander Sellapillai" userId="5a95c19abef8aa5e" providerId="LiveId" clId="{16E880E1-2AC6-4E70-A760-F9EC12A4619F}" dt="2026-06-26T08:32:18.508" v="7375" actId="207"/>
        <pc:sldMkLst>
          <pc:docMk/>
          <pc:sldMk cId="2918234949" sldId="353"/>
        </pc:sldMkLst>
        <pc:spChg chg="add mod">
          <ac:chgData name="Alexander Sellapillai" userId="5a95c19abef8aa5e" providerId="LiveId" clId="{16E880E1-2AC6-4E70-A760-F9EC12A4619F}" dt="2026-06-26T08:32:18.508" v="7375" actId="207"/>
          <ac:spMkLst>
            <pc:docMk/>
            <pc:sldMk cId="2918234949" sldId="353"/>
            <ac:spMk id="3" creationId="{4DADC2ED-B969-946D-8A52-4E31428CCC0B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8" creationId="{183FBA9E-6CFF-C045-751D-957DA391A706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9" creationId="{332719B9-558D-2B6A-6439-22D3612BCBDE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0" creationId="{DE5A8FBC-771D-E9CB-0A41-8078BFC35B25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1" creationId="{AE8278C3-0F3A-82CA-44ED-74E0E878834A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8" creationId="{76A33E6A-5DE3-CCD6-BB5B-A5F6582A46B2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19" creationId="{FA0F3A19-D66E-81A0-8C0D-D3A6BF9856CE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25" creationId="{9D4DACB8-EB9A-4538-E803-5E0495FC6699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26" creationId="{189F34B1-F083-B5C1-F044-4C8ABC56976C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28" creationId="{1AA8C0BC-8926-D3E9-854A-CB8A94F88CF4}"/>
          </ac:spMkLst>
        </pc:spChg>
        <pc:spChg chg="mod">
          <ac:chgData name="Alexander Sellapillai" userId="5a95c19abef8aa5e" providerId="LiveId" clId="{16E880E1-2AC6-4E70-A760-F9EC12A4619F}" dt="2026-06-26T08:26:58.930" v="7256"/>
          <ac:spMkLst>
            <pc:docMk/>
            <pc:sldMk cId="2918234949" sldId="353"/>
            <ac:spMk id="32" creationId="{E6434B8D-B3FF-D739-F7B4-83BCE8470969}"/>
          </ac:spMkLst>
        </pc:spChg>
        <pc:spChg chg="mod">
          <ac:chgData name="Alexander Sellapillai" userId="5a95c19abef8aa5e" providerId="LiveId" clId="{16E880E1-2AC6-4E70-A760-F9EC12A4619F}" dt="2026-06-26T08:26:07.320" v="7251" actId="207"/>
          <ac:spMkLst>
            <pc:docMk/>
            <pc:sldMk cId="2918234949" sldId="353"/>
            <ac:spMk id="55" creationId="{650F99D5-D6C4-3FE1-3AF5-F497FFE5D977}"/>
          </ac:spMkLst>
        </pc:spChg>
      </pc:sldChg>
      <pc:sldChg chg="addSp delSp modSp add mod">
        <pc:chgData name="Alexander Sellapillai" userId="5a95c19abef8aa5e" providerId="LiveId" clId="{16E880E1-2AC6-4E70-A760-F9EC12A4619F}" dt="2026-06-27T06:39:28.472" v="7731" actId="20577"/>
        <pc:sldMkLst>
          <pc:docMk/>
          <pc:sldMk cId="4213925178" sldId="354"/>
        </pc:sldMkLst>
        <pc:spChg chg="add">
          <ac:chgData name="Alexander Sellapillai" userId="5a95c19abef8aa5e" providerId="LiveId" clId="{16E880E1-2AC6-4E70-A760-F9EC12A4619F}" dt="2026-06-26T08:32:31.983" v="7377" actId="22"/>
          <ac:spMkLst>
            <pc:docMk/>
            <pc:sldMk cId="4213925178" sldId="354"/>
            <ac:spMk id="4" creationId="{19DA8B04-A944-218B-DBE0-0537082C8C87}"/>
          </ac:spMkLst>
        </pc:spChg>
        <pc:spChg chg="mod">
          <ac:chgData name="Alexander Sellapillai" userId="5a95c19abef8aa5e" providerId="LiveId" clId="{16E880E1-2AC6-4E70-A760-F9EC12A4619F}" dt="2026-06-27T06:39:28.472" v="7731" actId="20577"/>
          <ac:spMkLst>
            <pc:docMk/>
            <pc:sldMk cId="4213925178" sldId="354"/>
            <ac:spMk id="64" creationId="{2CF2B99C-A18B-B0D0-7FEB-E67171B4CC2F}"/>
          </ac:spMkLst>
        </pc:spChg>
        <pc:spChg chg="mod">
          <ac:chgData name="Alexander Sellapillai" userId="5a95c19abef8aa5e" providerId="LiveId" clId="{16E880E1-2AC6-4E70-A760-F9EC12A4619F}" dt="2026-06-27T06:39:20.614" v="7727" actId="20577"/>
          <ac:spMkLst>
            <pc:docMk/>
            <pc:sldMk cId="4213925178" sldId="354"/>
            <ac:spMk id="65" creationId="{C1EF5A2E-EB95-27C7-9801-432E6D921ED4}"/>
          </ac:spMkLst>
        </pc:spChg>
      </pc:sldChg>
      <pc:sldChg chg="addSp modSp add mod">
        <pc:chgData name="Alexander Sellapillai" userId="5a95c19abef8aa5e" providerId="LiveId" clId="{16E880E1-2AC6-4E70-A760-F9EC12A4619F}" dt="2026-06-27T06:57:46.548" v="7796" actId="22"/>
        <pc:sldMkLst>
          <pc:docMk/>
          <pc:sldMk cId="600247592" sldId="355"/>
        </pc:sldMkLst>
        <pc:spChg chg="mod">
          <ac:chgData name="Alexander Sellapillai" userId="5a95c19abef8aa5e" providerId="LiveId" clId="{16E880E1-2AC6-4E70-A760-F9EC12A4619F}" dt="2026-06-26T08:33:59.482" v="7458" actId="207"/>
          <ac:spMkLst>
            <pc:docMk/>
            <pc:sldMk cId="600247592" sldId="355"/>
            <ac:spMk id="3" creationId="{EBC644AE-277E-2D38-0D9A-94B8E9A3198E}"/>
          </ac:spMkLst>
        </pc:spChg>
        <pc:spChg chg="add mod">
          <ac:chgData name="Alexander Sellapillai" userId="5a95c19abef8aa5e" providerId="LiveId" clId="{16E880E1-2AC6-4E70-A760-F9EC12A4619F}" dt="2026-06-27T06:57:38.667" v="7795" actId="1076"/>
          <ac:spMkLst>
            <pc:docMk/>
            <pc:sldMk cId="600247592" sldId="355"/>
            <ac:spMk id="4" creationId="{1C4B2598-B5EB-744E-5688-6FC3C73AB0E5}"/>
          </ac:spMkLst>
        </pc:spChg>
        <pc:spChg chg="add">
          <ac:chgData name="Alexander Sellapillai" userId="5a95c19abef8aa5e" providerId="LiveId" clId="{16E880E1-2AC6-4E70-A760-F9EC12A4619F}" dt="2026-06-27T06:57:46.548" v="7796" actId="22"/>
          <ac:spMkLst>
            <pc:docMk/>
            <pc:sldMk cId="600247592" sldId="355"/>
            <ac:spMk id="7" creationId="{AC71053E-C5A6-9082-B4E2-20B5E2102B7F}"/>
          </ac:spMkLst>
        </pc:spChg>
        <pc:spChg chg="mod">
          <ac:chgData name="Alexander Sellapillai" userId="5a95c19abef8aa5e" providerId="LiveId" clId="{16E880E1-2AC6-4E70-A760-F9EC12A4619F}" dt="2026-06-27T06:50:01.492" v="7734" actId="20577"/>
          <ac:spMkLst>
            <pc:docMk/>
            <pc:sldMk cId="600247592" sldId="355"/>
            <ac:spMk id="55" creationId="{0FF37348-0BC1-DA78-C7E4-C85E1A3B6ADF}"/>
          </ac:spMkLst>
        </pc:spChg>
        <pc:spChg chg="mod">
          <ac:chgData name="Alexander Sellapillai" userId="5a95c19abef8aa5e" providerId="LiveId" clId="{16E880E1-2AC6-4E70-A760-F9EC12A4619F}" dt="2026-06-27T06:33:11.305" v="7717" actId="20577"/>
          <ac:spMkLst>
            <pc:docMk/>
            <pc:sldMk cId="600247592" sldId="355"/>
            <ac:spMk id="64" creationId="{0150932A-954C-2A4F-1B96-B322B5ACF47D}"/>
          </ac:spMkLst>
        </pc:spChg>
        <pc:spChg chg="mod">
          <ac:chgData name="Alexander Sellapillai" userId="5a95c19abef8aa5e" providerId="LiveId" clId="{16E880E1-2AC6-4E70-A760-F9EC12A4619F}" dt="2026-06-27T06:33:16.880" v="7721" actId="20577"/>
          <ac:spMkLst>
            <pc:docMk/>
            <pc:sldMk cId="600247592" sldId="355"/>
            <ac:spMk id="65" creationId="{105CD2BC-929C-3265-70D0-FDF44C7ABEC2}"/>
          </ac:spMkLst>
        </pc:spChg>
      </pc:sldChg>
      <pc:sldChg chg="addSp delSp modSp add mod">
        <pc:chgData name="Alexander Sellapillai" userId="5a95c19abef8aa5e" providerId="LiveId" clId="{16E880E1-2AC6-4E70-A760-F9EC12A4619F}" dt="2026-06-27T07:50:41.345" v="7839"/>
        <pc:sldMkLst>
          <pc:docMk/>
          <pc:sldMk cId="1744642339" sldId="356"/>
        </pc:sldMkLst>
        <pc:spChg chg="add mod">
          <ac:chgData name="Alexander Sellapillai" userId="5a95c19abef8aa5e" providerId="LiveId" clId="{16E880E1-2AC6-4E70-A760-F9EC12A4619F}" dt="2026-06-26T08:34:37.863" v="7512" actId="20577"/>
          <ac:spMkLst>
            <pc:docMk/>
            <pc:sldMk cId="1744642339" sldId="356"/>
            <ac:spMk id="4" creationId="{A90199C8-0D66-BE4A-19D6-8BF5417BFE73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29" creationId="{8D144495-BF5F-5A71-E93F-206895E3F53D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0" creationId="{B1F69861-8BFF-43BC-6C0E-711DECACF167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4" creationId="{18AE9E71-E3F1-A03C-A051-9E0460F251DA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5" creationId="{059B1259-0FD6-89A2-1548-56842B55AC19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37" creationId="{B6E5F964-87EC-9219-7C95-FE97398C2585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51" creationId="{6242D0DD-029F-A8FD-95BC-959D9FA71FD3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52" creationId="{BAC5ACAA-E820-A70B-13E9-8C9E0B58551C}"/>
          </ac:spMkLst>
        </pc:spChg>
        <pc:spChg chg="mod">
          <ac:chgData name="Alexander Sellapillai" userId="5a95c19abef8aa5e" providerId="LiveId" clId="{16E880E1-2AC6-4E70-A760-F9EC12A4619F}" dt="2026-06-27T07:47:16.843" v="7837" actId="207"/>
          <ac:spMkLst>
            <pc:docMk/>
            <pc:sldMk cId="1744642339" sldId="356"/>
            <ac:spMk id="55" creationId="{8D744BE6-5068-6469-8F06-B24D54E103DA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60" creationId="{E787D224-F603-6178-E0C5-85EADAA489B6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70" creationId="{F5344E6D-8120-39FB-C6E2-7CF5E4EF544C}"/>
          </ac:spMkLst>
        </pc:spChg>
        <pc:spChg chg="mod">
          <ac:chgData name="Alexander Sellapillai" userId="5a95c19abef8aa5e" providerId="LiveId" clId="{16E880E1-2AC6-4E70-A760-F9EC12A4619F}" dt="2026-06-27T07:50:41.345" v="7839"/>
          <ac:spMkLst>
            <pc:docMk/>
            <pc:sldMk cId="1744642339" sldId="356"/>
            <ac:spMk id="73" creationId="{F692A199-F601-2E9E-0969-4A5856F232A8}"/>
          </ac:spMkLst>
        </pc:spChg>
      </pc:sldChg>
      <pc:sldChg chg="addSp delSp modSp add mod">
        <pc:chgData name="Alexander Sellapillai" userId="5a95c19abef8aa5e" providerId="LiveId" clId="{16E880E1-2AC6-4E70-A760-F9EC12A4619F}" dt="2026-06-27T08:07:25.871" v="8024" actId="255"/>
        <pc:sldMkLst>
          <pc:docMk/>
          <pc:sldMk cId="3771510270" sldId="357"/>
        </pc:sldMkLst>
        <pc:spChg chg="add mod">
          <ac:chgData name="Alexander Sellapillai" userId="5a95c19abef8aa5e" providerId="LiveId" clId="{16E880E1-2AC6-4E70-A760-F9EC12A4619F}" dt="2026-06-27T07:57:59.228" v="7864" actId="207"/>
          <ac:spMkLst>
            <pc:docMk/>
            <pc:sldMk cId="3771510270" sldId="357"/>
            <ac:spMk id="3" creationId="{C2EEAEAD-CBDC-D5E6-D346-29A79A262A52}"/>
          </ac:spMkLst>
        </pc:spChg>
        <pc:spChg chg="mod">
          <ac:chgData name="Alexander Sellapillai" userId="5a95c19abef8aa5e" providerId="LiveId" clId="{16E880E1-2AC6-4E70-A760-F9EC12A4619F}" dt="2026-06-27T08:07:25.871" v="8024" actId="255"/>
          <ac:spMkLst>
            <pc:docMk/>
            <pc:sldMk cId="3771510270" sldId="357"/>
            <ac:spMk id="4" creationId="{480D690D-E86C-57F1-0CB5-650CB569A7EC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8" creationId="{7215B588-9E7E-2904-7688-1207DEAA12C9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9" creationId="{5F024B83-F255-9CF1-51AB-CF26CCE8D8B2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0" creationId="{4E8F8CD3-6CC0-4946-D490-DAC9B3937185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2" creationId="{DDC3A22E-03FE-2549-C869-E286D254B1BD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3" creationId="{EA72B240-B4A1-15FC-2156-0B1492705529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19" creationId="{D31C1371-B115-EEA8-AE9C-96DBE6DFDCDE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20" creationId="{BE57FC73-3233-9F71-9BEE-0CD935E4CF44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25" creationId="{56D13C5D-981F-4AD8-AFD6-44735B8ED753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28" creationId="{3335D947-CB9A-9958-13A2-BE17F113DFFC}"/>
          </ac:spMkLst>
        </pc:spChg>
        <pc:spChg chg="mod">
          <ac:chgData name="Alexander Sellapillai" userId="5a95c19abef8aa5e" providerId="LiveId" clId="{16E880E1-2AC6-4E70-A760-F9EC12A4619F}" dt="2026-06-26T08:47:14.475" v="7700"/>
          <ac:spMkLst>
            <pc:docMk/>
            <pc:sldMk cId="3771510270" sldId="357"/>
            <ac:spMk id="32" creationId="{707D0E21-7A48-A950-3675-5B392996C522}"/>
          </ac:spMkLst>
        </pc:spChg>
      </pc:sldChg>
      <pc:sldChg chg="addSp delSp modSp add mod">
        <pc:chgData name="Alexander Sellapillai" userId="5a95c19abef8aa5e" providerId="LiveId" clId="{16E880E1-2AC6-4E70-A760-F9EC12A4619F}" dt="2026-06-27T07:59:21.662" v="7979" actId="20577"/>
        <pc:sldMkLst>
          <pc:docMk/>
          <pc:sldMk cId="2066808325" sldId="358"/>
        </pc:sldMkLst>
        <pc:spChg chg="add">
          <ac:chgData name="Alexander Sellapillai" userId="5a95c19abef8aa5e" providerId="LiveId" clId="{16E880E1-2AC6-4E70-A760-F9EC12A4619F}" dt="2026-06-27T07:58:09.154" v="7866" actId="22"/>
          <ac:spMkLst>
            <pc:docMk/>
            <pc:sldMk cId="2066808325" sldId="358"/>
            <ac:spMk id="3" creationId="{77A82C2C-8AB7-67C1-590B-A5BB497A5E75}"/>
          </ac:spMkLst>
        </pc:spChg>
        <pc:spChg chg="mod">
          <ac:chgData name="Alexander Sellapillai" userId="5a95c19abef8aa5e" providerId="LiveId" clId="{16E880E1-2AC6-4E70-A760-F9EC12A4619F}" dt="2026-06-27T07:59:21.662" v="7979" actId="20577"/>
          <ac:spMkLst>
            <pc:docMk/>
            <pc:sldMk cId="2066808325" sldId="358"/>
            <ac:spMk id="4" creationId="{40D99783-8BD5-0F19-074A-69D1520DC191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8" creationId="{26B87253-BF67-1B22-1E7A-7B90FA01ACDA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11" creationId="{D1362A56-BC65-A3AD-8236-FEAE7B957F76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12" creationId="{80FC7EF9-7A4A-A4D3-0E31-7FEF16DBBD0C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13" creationId="{B4B39B13-6146-8591-592A-339B9FA62AAD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0" creationId="{98EA39D2-51DF-FB5A-333E-C4C0D6ADAA3C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5" creationId="{5D7064B5-CDE8-F978-F467-2908041261B9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6" creationId="{242F866A-2EA7-D372-0BB4-D31D3A8A1FFB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7" creationId="{2CA58E16-22CF-1815-5E80-7E317895D480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28" creationId="{421984D6-2988-7EF0-22F0-DB3D54414042}"/>
          </ac:spMkLst>
        </pc:spChg>
        <pc:spChg chg="mod">
          <ac:chgData name="Alexander Sellapillai" userId="5a95c19abef8aa5e" providerId="LiveId" clId="{16E880E1-2AC6-4E70-A760-F9EC12A4619F}" dt="2026-06-26T08:40:46.237" v="7626"/>
          <ac:spMkLst>
            <pc:docMk/>
            <pc:sldMk cId="2066808325" sldId="358"/>
            <ac:spMk id="32" creationId="{DC084101-9B82-08B7-2422-CB2B5FA0E5AA}"/>
          </ac:spMkLst>
        </pc:spChg>
      </pc:sldChg>
      <pc:sldChg chg="addSp delSp modSp add mod">
        <pc:chgData name="Alexander Sellapillai" userId="5a95c19abef8aa5e" providerId="LiveId" clId="{16E880E1-2AC6-4E70-A760-F9EC12A4619F}" dt="2026-06-27T09:02:24.601" v="8027" actId="478"/>
        <pc:sldMkLst>
          <pc:docMk/>
          <pc:sldMk cId="2558845404" sldId="359"/>
        </pc:sldMkLst>
        <pc:spChg chg="add">
          <ac:chgData name="Alexander Sellapillai" userId="5a95c19abef8aa5e" providerId="LiveId" clId="{16E880E1-2AC6-4E70-A760-F9EC12A4619F}" dt="2026-06-27T07:59:42.486" v="7981" actId="22"/>
          <ac:spMkLst>
            <pc:docMk/>
            <pc:sldMk cId="2558845404" sldId="359"/>
            <ac:spMk id="3" creationId="{13B8188B-E919-7C24-2CF7-4D57FA2605BE}"/>
          </ac:spMkLst>
        </pc:spChg>
        <pc:spChg chg="mod">
          <ac:chgData name="Alexander Sellapillai" userId="5a95c19abef8aa5e" providerId="LiveId" clId="{16E880E1-2AC6-4E70-A760-F9EC12A4619F}" dt="2026-06-27T08:00:05.613" v="7992" actId="20577"/>
          <ac:spMkLst>
            <pc:docMk/>
            <pc:sldMk cId="2558845404" sldId="359"/>
            <ac:spMk id="4" creationId="{7473A857-76D2-1262-09E5-98E8661F02B8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18" creationId="{6913766F-A8A2-CB6D-5160-84DE11E14579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21" creationId="{71FBA5E0-3268-CD18-AC12-1D46971837A1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38" creationId="{337F8F4F-A83B-D928-97AB-AF95D78D9152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39" creationId="{A9120682-517F-1B31-7DDE-4416F9F11D48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4" creationId="{59EEA62E-66A5-D05A-D3E8-D067AA99EA01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5" creationId="{6FB37706-2A0F-FA2B-63AE-9DB033CBB615}"/>
          </ac:spMkLst>
        </pc:spChg>
        <pc:spChg chg="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8" creationId="{E676B746-5BDE-E47E-3958-42EF62D477EC}"/>
          </ac:spMkLst>
        </pc:spChg>
        <pc:spChg chg="add 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49" creationId="{21A31D28-C528-B559-BEA1-C0B3E8C0A422}"/>
          </ac:spMkLst>
        </pc:spChg>
        <pc:spChg chg="add mod">
          <ac:chgData name="Alexander Sellapillai" userId="5a95c19abef8aa5e" providerId="LiveId" clId="{16E880E1-2AC6-4E70-A760-F9EC12A4619F}" dt="2026-06-27T08:02:10.114" v="8012"/>
          <ac:spMkLst>
            <pc:docMk/>
            <pc:sldMk cId="2558845404" sldId="359"/>
            <ac:spMk id="50" creationId="{3C164273-FF87-D44E-58BA-4D2F3630BFBF}"/>
          </ac:spMkLst>
        </pc:spChg>
      </pc:sldChg>
      <pc:sldChg chg="addSp delSp modSp add mod">
        <pc:chgData name="Alexander Sellapillai" userId="5a95c19abef8aa5e" providerId="LiveId" clId="{16E880E1-2AC6-4E70-A760-F9EC12A4619F}" dt="2026-06-27T09:14:12.300" v="8030" actId="478"/>
        <pc:sldMkLst>
          <pc:docMk/>
          <pc:sldMk cId="3480089207" sldId="360"/>
        </pc:sldMkLst>
        <pc:spChg chg="add mod">
          <ac:chgData name="Alexander Sellapillai" userId="5a95c19abef8aa5e" providerId="LiveId" clId="{16E880E1-2AC6-4E70-A760-F9EC12A4619F}" dt="2026-06-27T08:01:02.399" v="8004" actId="1076"/>
          <ac:spMkLst>
            <pc:docMk/>
            <pc:sldMk cId="3480089207" sldId="360"/>
            <ac:spMk id="3" creationId="{8FB9F9DA-2E48-60B2-7509-F93C156D8849}"/>
          </ac:spMkLst>
        </pc:spChg>
        <pc:spChg chg="mod">
          <ac:chgData name="Alexander Sellapillai" userId="5a95c19abef8aa5e" providerId="LiveId" clId="{16E880E1-2AC6-4E70-A760-F9EC12A4619F}" dt="2026-06-27T08:01:13.121" v="8006" actId="20577"/>
          <ac:spMkLst>
            <pc:docMk/>
            <pc:sldMk cId="3480089207" sldId="360"/>
            <ac:spMk id="4" creationId="{74E9F9E2-E6D0-AF4D-EEB2-92CAB45C0FA3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17" creationId="{E18A80CA-D08E-1D69-9616-354C5F6FE401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18" creationId="{278A1444-F0FC-72D4-45B7-99B1B741CA01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21" creationId="{FBC486CF-C19B-F67A-A523-6D5CECFC80AC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31" creationId="{8691D929-1FE5-2CEF-C552-EC1173B859AA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39" creationId="{A1753FB5-8188-DB99-154A-8C584BFF7328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42" creationId="{BAC76BF0-322E-3329-98B1-DA0E8A49CEE0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44" creationId="{3C050511-580D-DF28-EEE8-BBC82A7957C5}"/>
          </ac:spMkLst>
        </pc:spChg>
        <pc:spChg chg="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45" creationId="{BA968975-1258-8E2E-8916-1DE4711E099D}"/>
          </ac:spMkLst>
        </pc:spChg>
        <pc:spChg chg="add mod">
          <ac:chgData name="Alexander Sellapillai" userId="5a95c19abef8aa5e" providerId="LiveId" clId="{16E880E1-2AC6-4E70-A760-F9EC12A4619F}" dt="2026-06-27T08:02:19.379" v="8014"/>
          <ac:spMkLst>
            <pc:docMk/>
            <pc:sldMk cId="3480089207" sldId="360"/>
            <ac:spMk id="50" creationId="{14F9B44F-9510-BCA7-5468-78C243ED2D28}"/>
          </ac:spMkLst>
        </pc:spChg>
      </pc:sldChg>
      <pc:sldChg chg="addSp delSp modSp add mod">
        <pc:chgData name="Alexander Sellapillai" userId="5a95c19abef8aa5e" providerId="LiveId" clId="{16E880E1-2AC6-4E70-A760-F9EC12A4619F}" dt="2026-06-27T08:03:25.883" v="8018" actId="207"/>
        <pc:sldMkLst>
          <pc:docMk/>
          <pc:sldMk cId="2266849116" sldId="361"/>
        </pc:sldMkLst>
        <pc:spChg chg="mod">
          <ac:chgData name="Alexander Sellapillai" userId="5a95c19abef8aa5e" providerId="LiveId" clId="{16E880E1-2AC6-4E70-A760-F9EC12A4619F}" dt="2026-06-26T08:45:21.504" v="7673" actId="20577"/>
          <ac:spMkLst>
            <pc:docMk/>
            <pc:sldMk cId="2266849116" sldId="361"/>
            <ac:spMk id="4" creationId="{2C95901A-9D89-13F6-981D-35471D9E01F5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11" creationId="{5FA1176D-74E6-7A0E-0A8C-BD1DBDE9F2D1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17" creationId="{1000B61D-0245-64DC-0EBF-5261C7EEB711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18" creationId="{42561B3D-F6A3-CE17-E318-F694320246E4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22" creationId="{3E53C20A-944D-11CF-8AD1-74535474F3A7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36" creationId="{E460FEDD-2234-6EC1-0BAC-8CC921268F3C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37" creationId="{587BECB5-B211-3A2E-D9ED-4FAD22FA9E41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4" creationId="{7AF75E7A-A172-1B04-D8F5-E3A642A701D2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5" creationId="{437F80F2-B7B1-AD7A-DFA1-0B95217DE5CA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6" creationId="{AAE9707C-A72B-53C9-636E-998CE43EF3DA}"/>
          </ac:spMkLst>
        </pc:spChg>
        <pc:spChg chg="mod">
          <ac:chgData name="Alexander Sellapillai" userId="5a95c19abef8aa5e" providerId="LiveId" clId="{16E880E1-2AC6-4E70-A760-F9EC12A4619F}" dt="2026-06-26T08:48:11.717" v="7711"/>
          <ac:spMkLst>
            <pc:docMk/>
            <pc:sldMk cId="2266849116" sldId="361"/>
            <ac:spMk id="49" creationId="{2A211158-839B-EFCF-9684-422225967091}"/>
          </ac:spMkLst>
        </pc:spChg>
        <pc:spChg chg="mod">
          <ac:chgData name="Alexander Sellapillai" userId="5a95c19abef8aa5e" providerId="LiveId" clId="{16E880E1-2AC6-4E70-A760-F9EC12A4619F}" dt="2026-06-27T08:03:25.883" v="8018" actId="207"/>
          <ac:spMkLst>
            <pc:docMk/>
            <pc:sldMk cId="2266849116" sldId="361"/>
            <ac:spMk id="55" creationId="{C14B38EF-B457-F89A-8BB6-4F2A8A3FCB75}"/>
          </ac:spMkLst>
        </pc:spChg>
        <pc:picChg chg="mod">
          <ac:chgData name="Alexander Sellapillai" userId="5a95c19abef8aa5e" providerId="LiveId" clId="{16E880E1-2AC6-4E70-A760-F9EC12A4619F}" dt="2026-06-26T08:46:24.178" v="7697" actId="1076"/>
          <ac:picMkLst>
            <pc:docMk/>
            <pc:sldMk cId="2266849116" sldId="361"/>
            <ac:picMk id="6" creationId="{0DC1142B-364E-8007-90D9-A1097D9C863D}"/>
          </ac:picMkLst>
        </pc:picChg>
      </pc:sldChg>
      <pc:sldChg chg="addSp delSp modSp add mod">
        <pc:chgData name="Alexander Sellapillai" userId="5a95c19abef8aa5e" providerId="LiveId" clId="{16E880E1-2AC6-4E70-A760-F9EC12A4619F}" dt="2026-06-27T09:35:58.526" v="8034"/>
        <pc:sldMkLst>
          <pc:docMk/>
          <pc:sldMk cId="2743861090" sldId="362"/>
        </pc:sldMkLst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10" creationId="{DDF61FDF-5671-7330-3CCC-9B657900B813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13" creationId="{9D1BA22E-3317-DAFC-8E8E-6B373FDE0F95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15" creationId="{02917FE9-948F-5B4B-F37D-5E1D87C36EAD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25" creationId="{9094DDF8-FF15-FA87-56D7-901B05CACB03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26" creationId="{C29A4D44-694F-E0FC-D4CF-2EC1100E04DA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29" creationId="{2A920238-35FC-C970-A99E-874760858CF2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30" creationId="{7538CA1A-8350-C6B8-54BE-9E5A971B470B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32" creationId="{88BC8184-D944-FB1C-551C-ECC0F00DBCB2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50" creationId="{61FBDEAC-023D-27B9-7E4F-383DDF18783F}"/>
          </ac:spMkLst>
        </pc:spChg>
        <pc:spChg chg="mod">
          <ac:chgData name="Alexander Sellapillai" userId="5a95c19abef8aa5e" providerId="LiveId" clId="{16E880E1-2AC6-4E70-A760-F9EC12A4619F}" dt="2026-06-27T09:35:58.526" v="8034"/>
          <ac:spMkLst>
            <pc:docMk/>
            <pc:sldMk cId="2743861090" sldId="362"/>
            <ac:spMk id="53" creationId="{CA989BC9-22A4-A4AD-DE9B-4FACC0DAFD91}"/>
          </ac:spMkLst>
        </pc:spChg>
        <pc:spChg chg="mod">
          <ac:chgData name="Alexander Sellapillai" userId="5a95c19abef8aa5e" providerId="LiveId" clId="{16E880E1-2AC6-4E70-A760-F9EC12A4619F}" dt="2026-06-27T08:04:17.190" v="8022" actId="207"/>
          <ac:spMkLst>
            <pc:docMk/>
            <pc:sldMk cId="2743861090" sldId="362"/>
            <ac:spMk id="55" creationId="{31963F26-3DE1-4F34-AC0E-3166CE50DD3F}"/>
          </ac:spMkLst>
        </pc:spChg>
        <pc:cxnChg chg="add mod">
          <ac:chgData name="Alexander Sellapillai" userId="5a95c19abef8aa5e" providerId="LiveId" clId="{16E880E1-2AC6-4E70-A760-F9EC12A4619F}" dt="2026-06-26T08:49:24.082" v="7715" actId="1582"/>
          <ac:cxnSpMkLst>
            <pc:docMk/>
            <pc:sldMk cId="2743861090" sldId="362"/>
            <ac:cxnSpMk id="7" creationId="{5E158883-DCD9-2117-E75A-FBFE73C89752}"/>
          </ac:cxnSpMkLst>
        </pc:cxnChg>
      </pc:sldChg>
      <pc:sldChg chg="addSp delSp modSp add mod">
        <pc:chgData name="Alexander Sellapillai" userId="5a95c19abef8aa5e" providerId="LiveId" clId="{16E880E1-2AC6-4E70-A760-F9EC12A4619F}" dt="2026-06-27T07:09:53.662" v="7813" actId="14100"/>
        <pc:sldMkLst>
          <pc:docMk/>
          <pc:sldMk cId="2705073152" sldId="363"/>
        </pc:sldMkLst>
        <pc:spChg chg="mod">
          <ac:chgData name="Alexander Sellapillai" userId="5a95c19abef8aa5e" providerId="LiveId" clId="{16E880E1-2AC6-4E70-A760-F9EC12A4619F}" dt="2026-06-27T06:55:32.511" v="7769" actId="6549"/>
          <ac:spMkLst>
            <pc:docMk/>
            <pc:sldMk cId="2705073152" sldId="363"/>
            <ac:spMk id="57" creationId="{65129011-D01A-E664-C007-2FB0CB0BCEE3}"/>
          </ac:spMkLst>
        </pc:spChg>
        <pc:spChg chg="mod">
          <ac:chgData name="Alexander Sellapillai" userId="5a95c19abef8aa5e" providerId="LiveId" clId="{16E880E1-2AC6-4E70-A760-F9EC12A4619F}" dt="2026-06-27T06:50:48.615" v="7748" actId="207"/>
          <ac:spMkLst>
            <pc:docMk/>
            <pc:sldMk cId="2705073152" sldId="363"/>
            <ac:spMk id="64" creationId="{CE847BD4-215F-CB39-6879-5586EA6B0A1B}"/>
          </ac:spMkLst>
        </pc:spChg>
        <pc:spChg chg="mod">
          <ac:chgData name="Alexander Sellapillai" userId="5a95c19abef8aa5e" providerId="LiveId" clId="{16E880E1-2AC6-4E70-A760-F9EC12A4619F}" dt="2026-06-27T06:57:16.075" v="7791" actId="20577"/>
          <ac:spMkLst>
            <pc:docMk/>
            <pc:sldMk cId="2705073152" sldId="363"/>
            <ac:spMk id="65" creationId="{A1156EEA-AC3B-060E-02FD-910830A5A5AC}"/>
          </ac:spMkLst>
        </pc:spChg>
        <pc:grpChg chg="mod">
          <ac:chgData name="Alexander Sellapillai" userId="5a95c19abef8aa5e" providerId="LiveId" clId="{16E880E1-2AC6-4E70-A760-F9EC12A4619F}" dt="2026-06-27T07:07:57.786" v="7797" actId="1076"/>
          <ac:grpSpMkLst>
            <pc:docMk/>
            <pc:sldMk cId="2705073152" sldId="363"/>
            <ac:grpSpMk id="31" creationId="{E335642C-75DF-352E-2935-EF7D0C66974B}"/>
          </ac:grpSpMkLst>
        </pc:grpChg>
        <pc:cxnChg chg="add mod">
          <ac:chgData name="Alexander Sellapillai" userId="5a95c19abef8aa5e" providerId="LiveId" clId="{16E880E1-2AC6-4E70-A760-F9EC12A4619F}" dt="2026-06-27T07:09:53.662" v="7813" actId="14100"/>
          <ac:cxnSpMkLst>
            <pc:docMk/>
            <pc:sldMk cId="2705073152" sldId="363"/>
            <ac:cxnSpMk id="14" creationId="{F78F676C-C871-F184-D00B-A7B3F5CC980F}"/>
          </ac:cxnSpMkLst>
        </pc:cxnChg>
        <pc:cxnChg chg="add mod">
          <ac:chgData name="Alexander Sellapillai" userId="5a95c19abef8aa5e" providerId="LiveId" clId="{16E880E1-2AC6-4E70-A760-F9EC12A4619F}" dt="2026-06-27T07:09:44.070" v="7812" actId="14100"/>
          <ac:cxnSpMkLst>
            <pc:docMk/>
            <pc:sldMk cId="2705073152" sldId="363"/>
            <ac:cxnSpMk id="16" creationId="{5C465D20-3131-8C0D-43F3-19F36238919D}"/>
          </ac:cxnSpMkLst>
        </pc:cxnChg>
      </pc:sldChg>
      <pc:sldChg chg="addSp delSp modSp add mod">
        <pc:chgData name="Alexander Sellapillai" userId="5a95c19abef8aa5e" providerId="LiveId" clId="{16E880E1-2AC6-4E70-A760-F9EC12A4619F}" dt="2026-06-27T09:54:54.164" v="8151" actId="207"/>
        <pc:sldMkLst>
          <pc:docMk/>
          <pc:sldMk cId="2789998671" sldId="364"/>
        </pc:sldMkLst>
        <pc:spChg chg="add mod">
          <ac:chgData name="Alexander Sellapillai" userId="5a95c19abef8aa5e" providerId="LiveId" clId="{16E880E1-2AC6-4E70-A760-F9EC12A4619F}" dt="2026-06-27T09:54:54.164" v="8151" actId="207"/>
          <ac:spMkLst>
            <pc:docMk/>
            <pc:sldMk cId="2789998671" sldId="364"/>
            <ac:spMk id="3" creationId="{82660DD7-67E6-FD31-0EA5-0CA4CFF3BBAE}"/>
          </ac:spMkLst>
        </pc:spChg>
        <pc:spChg chg="mod">
          <ac:chgData name="Alexander Sellapillai" userId="5a95c19abef8aa5e" providerId="LiveId" clId="{16E880E1-2AC6-4E70-A760-F9EC12A4619F}" dt="2026-06-27T09:50:51.231" v="8122" actId="207"/>
          <ac:spMkLst>
            <pc:docMk/>
            <pc:sldMk cId="2789998671" sldId="364"/>
            <ac:spMk id="4" creationId="{C5262BE3-B2EF-82EF-ADC0-270C1DA4C9A0}"/>
          </ac:spMkLst>
        </pc:spChg>
        <pc:picChg chg="add mod">
          <ac:chgData name="Alexander Sellapillai" userId="5a95c19abef8aa5e" providerId="LiveId" clId="{16E880E1-2AC6-4E70-A760-F9EC12A4619F}" dt="2026-06-27T09:52:11.660" v="8138" actId="1076"/>
          <ac:picMkLst>
            <pc:docMk/>
            <pc:sldMk cId="2789998671" sldId="364"/>
            <ac:picMk id="16" creationId="{B81743D2-B9DB-18C5-A4B7-7C142EA215F7}"/>
          </ac:picMkLst>
        </pc:picChg>
      </pc:sldChg>
      <pc:sldChg chg="addSp delSp modSp add mod">
        <pc:chgData name="Alexander Sellapillai" userId="5a95c19abef8aa5e" providerId="LiveId" clId="{16E880E1-2AC6-4E70-A760-F9EC12A4619F}" dt="2026-06-27T15:38:14.382" v="8219" actId="207"/>
        <pc:sldMkLst>
          <pc:docMk/>
          <pc:sldMk cId="866919348" sldId="365"/>
        </pc:sldMkLst>
        <pc:spChg chg="mod">
          <ac:chgData name="Alexander Sellapillai" userId="5a95c19abef8aa5e" providerId="LiveId" clId="{16E880E1-2AC6-4E70-A760-F9EC12A4619F}" dt="2026-06-27T09:57:53.830" v="8174" actId="20577"/>
          <ac:spMkLst>
            <pc:docMk/>
            <pc:sldMk cId="866919348" sldId="365"/>
            <ac:spMk id="3" creationId="{E21CDD29-D076-A7ED-81C4-7CF69854CB4F}"/>
          </ac:spMkLst>
        </pc:spChg>
        <pc:spChg chg="mod">
          <ac:chgData name="Alexander Sellapillai" userId="5a95c19abef8aa5e" providerId="LiveId" clId="{16E880E1-2AC6-4E70-A760-F9EC12A4619F}" dt="2026-06-27T15:38:14.382" v="8219" actId="207"/>
          <ac:spMkLst>
            <pc:docMk/>
            <pc:sldMk cId="866919348" sldId="365"/>
            <ac:spMk id="4" creationId="{AD7B2320-1571-65E7-26B0-A35BDB26DB11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1" creationId="{D0EC2492-F7B6-137A-4D98-66528BF94AFB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2" creationId="{BC0E25D2-AF9B-BFDB-2493-D04262E517BC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3" creationId="{9362C503-4636-391C-7A1F-FD431EDD1AB5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6" creationId="{F8D97808-11D3-D15B-4877-BC563129E595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7" creationId="{7C6FE7C8-1375-E4EA-E4A5-772AF22430BD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8" creationId="{E1D6FA16-A2EB-E26A-4FE6-1D4BDEA9D95C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29" creationId="{167354A0-560D-31C7-BB37-F4128E0EDF03}"/>
          </ac:spMkLst>
        </pc:spChg>
        <pc:spChg chg="mod">
          <ac:chgData name="Alexander Sellapillai" userId="5a95c19abef8aa5e" providerId="LiveId" clId="{16E880E1-2AC6-4E70-A760-F9EC12A4619F}" dt="2026-06-27T09:57:48.177" v="8172"/>
          <ac:spMkLst>
            <pc:docMk/>
            <pc:sldMk cId="866919348" sldId="365"/>
            <ac:spMk id="31" creationId="{74C6CD73-6FFE-8285-C653-0CE08B753195}"/>
          </ac:spMkLst>
        </pc:spChg>
        <pc:grpChg chg="add mod">
          <ac:chgData name="Alexander Sellapillai" userId="5a95c19abef8aa5e" providerId="LiveId" clId="{16E880E1-2AC6-4E70-A760-F9EC12A4619F}" dt="2026-06-27T09:57:48.177" v="8172"/>
          <ac:grpSpMkLst>
            <pc:docMk/>
            <pc:sldMk cId="866919348" sldId="365"/>
            <ac:grpSpMk id="19" creationId="{AF71E687-452F-374F-B07B-9CD3B19509C9}"/>
          </ac:grpSpMkLst>
        </pc:grpChg>
        <pc:picChg chg="mod">
          <ac:chgData name="Alexander Sellapillai" userId="5a95c19abef8aa5e" providerId="LiveId" clId="{16E880E1-2AC6-4E70-A760-F9EC12A4619F}" dt="2026-06-27T09:57:48.177" v="8172"/>
          <ac:picMkLst>
            <pc:docMk/>
            <pc:sldMk cId="866919348" sldId="365"/>
            <ac:picMk id="20" creationId="{2F553C97-60FB-0BE7-B003-28565824C6B1}"/>
          </ac:picMkLst>
        </pc:picChg>
      </pc:sldChg>
      <pc:sldChg chg="addSp delSp modSp add mod">
        <pc:chgData name="Alexander Sellapillai" userId="5a95c19abef8aa5e" providerId="LiveId" clId="{16E880E1-2AC6-4E70-A760-F9EC12A4619F}" dt="2026-06-27T15:38:43.722" v="8266" actId="20577"/>
        <pc:sldMkLst>
          <pc:docMk/>
          <pc:sldMk cId="302296538" sldId="366"/>
        </pc:sldMkLst>
        <pc:spChg chg="mod">
          <ac:chgData name="Alexander Sellapillai" userId="5a95c19abef8aa5e" providerId="LiveId" clId="{16E880E1-2AC6-4E70-A760-F9EC12A4619F}" dt="2026-06-27T15:38:43.722" v="8266" actId="20577"/>
          <ac:spMkLst>
            <pc:docMk/>
            <pc:sldMk cId="302296538" sldId="366"/>
            <ac:spMk id="4" creationId="{7844F135-BBAB-BAAC-EC32-C1AA9905AFA3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7" creationId="{DD47DDAD-8FD7-C2D9-18CF-A441183A8CF3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9" creationId="{33D96563-606D-6BFA-1FD7-2C77FD1CDD77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0" creationId="{CB0C61FA-674D-9FE8-5BCD-F1FC8FC061B1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1" creationId="{0336D66C-4BE2-99F5-B5DB-BC1799A1615F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6" creationId="{843646E0-D444-7E0F-42C0-B3C67429FE2B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7" creationId="{918D29D4-CE6C-DAC7-3F2F-A62A5034A69B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18" creationId="{2DF481DA-3495-0E27-043D-1A100B0E446F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38" creationId="{06736B64-6BF1-30FD-A474-7C9F16384758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39" creationId="{CC08DDBB-CC52-2271-57F3-E219F7F72598}"/>
          </ac:spMkLst>
        </pc:spChg>
        <pc:spChg chg="mod">
          <ac:chgData name="Alexander Sellapillai" userId="5a95c19abef8aa5e" providerId="LiveId" clId="{16E880E1-2AC6-4E70-A760-F9EC12A4619F}" dt="2026-06-27T09:58:42.853" v="8179"/>
          <ac:spMkLst>
            <pc:docMk/>
            <pc:sldMk cId="302296538" sldId="366"/>
            <ac:spMk id="40" creationId="{9C4B2FB3-FFCD-CFD5-54C9-AB8389EE59F4}"/>
          </ac:spMkLst>
        </pc:spChg>
      </pc:sldChg>
      <pc:sldChg chg="addSp delSp modSp add mod">
        <pc:chgData name="Alexander Sellapillai" userId="5a95c19abef8aa5e" providerId="LiveId" clId="{16E880E1-2AC6-4E70-A760-F9EC12A4619F}" dt="2026-06-27T15:40:35.729" v="8310" actId="207"/>
        <pc:sldMkLst>
          <pc:docMk/>
          <pc:sldMk cId="790118943" sldId="368"/>
        </pc:sldMkLst>
        <pc:spChg chg="mod">
          <ac:chgData name="Alexander Sellapillai" userId="5a95c19abef8aa5e" providerId="LiveId" clId="{16E880E1-2AC6-4E70-A760-F9EC12A4619F}" dt="2026-06-27T15:40:35.729" v="8310" actId="207"/>
          <ac:spMkLst>
            <pc:docMk/>
            <pc:sldMk cId="790118943" sldId="368"/>
            <ac:spMk id="4" creationId="{469E0023-2C87-6956-74EA-0AFA5C6963E9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66" creationId="{7665C106-9323-751A-36E3-BE4B212C668A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67" creationId="{8946A523-30BB-FF79-1DC2-F099CB3CEE3E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68" creationId="{29E145B2-9FFB-7BED-5A48-3868E721FAD7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1" creationId="{2F184EAF-CA87-9110-AC9A-5D2D60FBB68F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2" creationId="{4071EE12-6E5D-E0E4-82CB-5FF7D1FA69AA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3" creationId="{55BB42B5-6791-2C1F-10B8-C40867D37F42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4" creationId="{DC3247C1-3C05-FD7B-F71F-D61D388B2FF8}"/>
          </ac:spMkLst>
        </pc:spChg>
        <pc:spChg chg="mod">
          <ac:chgData name="Alexander Sellapillai" userId="5a95c19abef8aa5e" providerId="LiveId" clId="{16E880E1-2AC6-4E70-A760-F9EC12A4619F}" dt="2026-06-27T15:21:30.908" v="8205"/>
          <ac:spMkLst>
            <pc:docMk/>
            <pc:sldMk cId="790118943" sldId="368"/>
            <ac:spMk id="76" creationId="{565224E9-17E4-8834-2D7D-2A56EE2AE7E3}"/>
          </ac:spMkLst>
        </pc:spChg>
        <pc:grpChg chg="add mod">
          <ac:chgData name="Alexander Sellapillai" userId="5a95c19abef8aa5e" providerId="LiveId" clId="{16E880E1-2AC6-4E70-A760-F9EC12A4619F}" dt="2026-06-27T15:21:33.020" v="8206" actId="1076"/>
          <ac:grpSpMkLst>
            <pc:docMk/>
            <pc:sldMk cId="790118943" sldId="368"/>
            <ac:grpSpMk id="61" creationId="{490010AA-F676-3F73-0FA2-4DB60E692B9C}"/>
          </ac:grpSpMkLst>
        </pc:grpChg>
        <pc:picChg chg="mod">
          <ac:chgData name="Alexander Sellapillai" userId="5a95c19abef8aa5e" providerId="LiveId" clId="{16E880E1-2AC6-4E70-A760-F9EC12A4619F}" dt="2026-06-27T15:21:30.908" v="8205"/>
          <ac:picMkLst>
            <pc:docMk/>
            <pc:sldMk cId="790118943" sldId="368"/>
            <ac:picMk id="65" creationId="{DD4273BC-98F0-F2A7-E4D0-6FA43BE72048}"/>
          </ac:picMkLst>
        </pc:picChg>
      </pc:sldChg>
      <pc:sldChg chg="addSp delSp modSp add mod ord">
        <pc:chgData name="Alexander Sellapillai" userId="5a95c19abef8aa5e" providerId="LiveId" clId="{16E880E1-2AC6-4E70-A760-F9EC12A4619F}" dt="2026-06-28T15:23:42.776" v="9376" actId="207"/>
        <pc:sldMkLst>
          <pc:docMk/>
          <pc:sldMk cId="1431216452" sldId="369"/>
        </pc:sldMkLst>
        <pc:spChg chg="del mod">
          <ac:chgData name="Alexander Sellapillai" userId="5a95c19abef8aa5e" providerId="LiveId" clId="{16E880E1-2AC6-4E70-A760-F9EC12A4619F}" dt="2026-06-28T15:20:58.840" v="9194" actId="478"/>
          <ac:spMkLst>
            <pc:docMk/>
            <pc:sldMk cId="1431216452" sldId="369"/>
            <ac:spMk id="3" creationId="{08C39F6C-79F1-A359-455C-5768304C7F1C}"/>
          </ac:spMkLst>
        </pc:spChg>
        <pc:spChg chg="mod">
          <ac:chgData name="Alexander Sellapillai" userId="5a95c19abef8aa5e" providerId="LiveId" clId="{16E880E1-2AC6-4E70-A760-F9EC12A4619F}" dt="2026-06-28T15:23:42.776" v="9376" actId="207"/>
          <ac:spMkLst>
            <pc:docMk/>
            <pc:sldMk cId="1431216452" sldId="369"/>
            <ac:spMk id="4" creationId="{02C9DEB2-9CAB-5B55-AB17-18E38FFCC5FD}"/>
          </ac:spMkLst>
        </pc:spChg>
        <pc:spChg chg="add mod">
          <ac:chgData name="Alexander Sellapillai" userId="5a95c19abef8aa5e" providerId="LiveId" clId="{16E880E1-2AC6-4E70-A760-F9EC12A4619F}" dt="2026-06-28T15:23:37.982" v="9375" actId="1076"/>
          <ac:spMkLst>
            <pc:docMk/>
            <pc:sldMk cId="1431216452" sldId="369"/>
            <ac:spMk id="6" creationId="{F2EB5BA8-87FF-C69E-92F4-6312DCF68A72}"/>
          </ac:spMkLst>
        </pc:spChg>
        <pc:spChg chg="add del mod">
          <ac:chgData name="Alexander Sellapillai" userId="5a95c19abef8aa5e" providerId="LiveId" clId="{16E880E1-2AC6-4E70-A760-F9EC12A4619F}" dt="2026-06-28T15:20:58.840" v="9194" actId="478"/>
          <ac:spMkLst>
            <pc:docMk/>
            <pc:sldMk cId="1431216452" sldId="369"/>
            <ac:spMk id="7" creationId="{9AB93238-668B-222A-323A-653574212AD6}"/>
          </ac:spMkLst>
        </pc:spChg>
        <pc:spChg chg="add del mod">
          <ac:chgData name="Alexander Sellapillai" userId="5a95c19abef8aa5e" providerId="LiveId" clId="{16E880E1-2AC6-4E70-A760-F9EC12A4619F}" dt="2026-06-28T15:22:43.832" v="9352"/>
          <ac:spMkLst>
            <pc:docMk/>
            <pc:sldMk cId="1431216452" sldId="369"/>
            <ac:spMk id="9" creationId="{484ECA67-8C28-3174-C9EC-E62ADE47DCD1}"/>
          </ac:spMkLst>
        </pc:spChg>
        <pc:spChg chg="add del mod">
          <ac:chgData name="Alexander Sellapillai" userId="5a95c19abef8aa5e" providerId="LiveId" clId="{16E880E1-2AC6-4E70-A760-F9EC12A4619F}" dt="2026-06-28T15:22:50.219" v="9358"/>
          <ac:spMkLst>
            <pc:docMk/>
            <pc:sldMk cId="1431216452" sldId="369"/>
            <ac:spMk id="11" creationId="{16EC244F-C54F-DAB2-56E8-9F21C65591A8}"/>
          </ac:spMkLst>
        </pc:spChg>
        <pc:spChg chg="add del mod">
          <ac:chgData name="Alexander Sellapillai" userId="5a95c19abef8aa5e" providerId="LiveId" clId="{16E880E1-2AC6-4E70-A760-F9EC12A4619F}" dt="2026-06-28T15:23:21.253" v="9369" actId="478"/>
          <ac:spMkLst>
            <pc:docMk/>
            <pc:sldMk cId="1431216452" sldId="369"/>
            <ac:spMk id="13" creationId="{CC983AF6-225D-48B6-3575-91F4AEAD0211}"/>
          </ac:spMkLst>
        </pc:spChg>
        <pc:spChg chg="mod">
          <ac:chgData name="Alexander Sellapillai" userId="5a95c19abef8aa5e" providerId="LiveId" clId="{16E880E1-2AC6-4E70-A760-F9EC12A4619F}" dt="2026-06-28T07:07:25.040" v="8975" actId="114"/>
          <ac:spMkLst>
            <pc:docMk/>
            <pc:sldMk cId="1431216452" sldId="369"/>
            <ac:spMk id="26" creationId="{A940BEF1-4E56-D2BE-A5E8-9A103BC2DF61}"/>
          </ac:spMkLst>
        </pc:spChg>
        <pc:spChg chg="mod">
          <ac:chgData name="Alexander Sellapillai" userId="5a95c19abef8aa5e" providerId="LiveId" clId="{16E880E1-2AC6-4E70-A760-F9EC12A4619F}" dt="2026-06-28T07:07:33.028" v="8976" actId="114"/>
          <ac:spMkLst>
            <pc:docMk/>
            <pc:sldMk cId="1431216452" sldId="369"/>
            <ac:spMk id="31" creationId="{24536F8D-0EE7-7C14-AA36-D4FDE933D53C}"/>
          </ac:spMkLst>
        </pc:spChg>
        <pc:grpChg chg="del mod">
          <ac:chgData name="Alexander Sellapillai" userId="5a95c19abef8aa5e" providerId="LiveId" clId="{16E880E1-2AC6-4E70-A760-F9EC12A4619F}" dt="2026-06-28T15:20:58.840" v="9194" actId="478"/>
          <ac:grpSpMkLst>
            <pc:docMk/>
            <pc:sldMk cId="1431216452" sldId="369"/>
            <ac:grpSpMk id="19" creationId="{B79F29EC-0D85-580D-2DD8-3E6AE8E2BBC0}"/>
          </ac:grpSpMkLst>
        </pc:grpChg>
        <pc:picChg chg="add del mod">
          <ac:chgData name="Alexander Sellapillai" userId="5a95c19abef8aa5e" providerId="LiveId" clId="{16E880E1-2AC6-4E70-A760-F9EC12A4619F}" dt="2026-06-28T15:20:58.840" v="9194" actId="478"/>
          <ac:picMkLst>
            <pc:docMk/>
            <pc:sldMk cId="1431216452" sldId="369"/>
            <ac:picMk id="5" creationId="{88079F88-989E-69F3-E08D-CBCB0BDAB6DA}"/>
          </ac:picMkLst>
        </pc:picChg>
        <pc:cxnChg chg="mod">
          <ac:chgData name="Alexander Sellapillai" userId="5a95c19abef8aa5e" providerId="LiveId" clId="{16E880E1-2AC6-4E70-A760-F9EC12A4619F}" dt="2026-06-28T15:20:58.840" v="9194" actId="478"/>
          <ac:cxnSpMkLst>
            <pc:docMk/>
            <pc:sldMk cId="1431216452" sldId="369"/>
            <ac:cxnSpMk id="24" creationId="{F560F6DB-BCBF-887A-194F-20A5326A65D3}"/>
          </ac:cxnSpMkLst>
        </pc:cxnChg>
      </pc:sldChg>
      <pc:sldChg chg="addSp delSp modSp add mod">
        <pc:chgData name="Alexander Sellapillai" userId="5a95c19abef8aa5e" providerId="LiveId" clId="{16E880E1-2AC6-4E70-A760-F9EC12A4619F}" dt="2026-06-29T01:49:44.388" v="9432" actId="1076"/>
        <pc:sldMkLst>
          <pc:docMk/>
          <pc:sldMk cId="3279028594" sldId="370"/>
        </pc:sldMkLst>
        <pc:spChg chg="add mod">
          <ac:chgData name="Alexander Sellapillai" userId="5a95c19abef8aa5e" providerId="LiveId" clId="{16E880E1-2AC6-4E70-A760-F9EC12A4619F}" dt="2026-06-28T16:12:06.330" v="9409" actId="1076"/>
          <ac:spMkLst>
            <pc:docMk/>
            <pc:sldMk cId="3279028594" sldId="370"/>
            <ac:spMk id="2" creationId="{71DD2E56-483B-3F2C-2289-BEAA85C3E63A}"/>
          </ac:spMkLst>
        </pc:spChg>
        <pc:spChg chg="mod">
          <ac:chgData name="Alexander Sellapillai" userId="5a95c19abef8aa5e" providerId="LiveId" clId="{16E880E1-2AC6-4E70-A760-F9EC12A4619F}" dt="2026-06-28T06:56:07.426" v="8786" actId="20577"/>
          <ac:spMkLst>
            <pc:docMk/>
            <pc:sldMk cId="3279028594" sldId="370"/>
            <ac:spMk id="3" creationId="{D54DAF6A-A07F-DA65-337B-DA671F6BDA5B}"/>
          </ac:spMkLst>
        </pc:spChg>
        <pc:spChg chg="mod">
          <ac:chgData name="Alexander Sellapillai" userId="5a95c19abef8aa5e" providerId="LiveId" clId="{16E880E1-2AC6-4E70-A760-F9EC12A4619F}" dt="2026-06-28T06:42:39.903" v="8592" actId="1076"/>
          <ac:spMkLst>
            <pc:docMk/>
            <pc:sldMk cId="3279028594" sldId="370"/>
            <ac:spMk id="4" creationId="{4856DB3D-DB9A-EEFD-76F4-DD00D1FD694F}"/>
          </ac:spMkLst>
        </pc:spChg>
        <pc:spChg chg="add mod">
          <ac:chgData name="Alexander Sellapillai" userId="5a95c19abef8aa5e" providerId="LiveId" clId="{16E880E1-2AC6-4E70-A760-F9EC12A4619F}" dt="2026-06-28T07:15:12.785" v="9190" actId="1076"/>
          <ac:spMkLst>
            <pc:docMk/>
            <pc:sldMk cId="3279028594" sldId="370"/>
            <ac:spMk id="7" creationId="{8ADD1CDE-9B30-3D33-1C76-D300B1109BA9}"/>
          </ac:spMkLst>
        </pc:spChg>
        <pc:spChg chg="add mod">
          <ac:chgData name="Alexander Sellapillai" userId="5a95c19abef8aa5e" providerId="LiveId" clId="{16E880E1-2AC6-4E70-A760-F9EC12A4619F}" dt="2026-06-28T16:12:25.363" v="9413" actId="1076"/>
          <ac:spMkLst>
            <pc:docMk/>
            <pc:sldMk cId="3279028594" sldId="370"/>
            <ac:spMk id="8" creationId="{9FC06B53-A673-8135-B251-AAA4ACB6549C}"/>
          </ac:spMkLst>
        </pc:spChg>
        <pc:spChg chg="mod">
          <ac:chgData name="Alexander Sellapillai" userId="5a95c19abef8aa5e" providerId="LiveId" clId="{16E880E1-2AC6-4E70-A760-F9EC12A4619F}" dt="2026-06-28T07:07:03.713" v="8973" actId="114"/>
          <ac:spMkLst>
            <pc:docMk/>
            <pc:sldMk cId="3279028594" sldId="370"/>
            <ac:spMk id="26" creationId="{19E439CB-EB9E-A88E-D8EF-BCCA14DA8270}"/>
          </ac:spMkLst>
        </pc:spChg>
        <pc:spChg chg="mod">
          <ac:chgData name="Alexander Sellapillai" userId="5a95c19abef8aa5e" providerId="LiveId" clId="{16E880E1-2AC6-4E70-A760-F9EC12A4619F}" dt="2026-06-28T07:07:09.601" v="8974" actId="114"/>
          <ac:spMkLst>
            <pc:docMk/>
            <pc:sldMk cId="3279028594" sldId="370"/>
            <ac:spMk id="31" creationId="{36869B34-BD42-71BE-2A25-FB6755DA2EA3}"/>
          </ac:spMkLst>
        </pc:spChg>
        <pc:grpChg chg="mod">
          <ac:chgData name="Alexander Sellapillai" userId="5a95c19abef8aa5e" providerId="LiveId" clId="{16E880E1-2AC6-4E70-A760-F9EC12A4619F}" dt="2026-06-28T06:57:55.518" v="8833" actId="1076"/>
          <ac:grpSpMkLst>
            <pc:docMk/>
            <pc:sldMk cId="3279028594" sldId="370"/>
            <ac:grpSpMk id="19" creationId="{F4FD4556-EFC8-7D87-2033-69A36B2D3B13}"/>
          </ac:grpSpMkLst>
        </pc:grpChg>
        <pc:picChg chg="add mod">
          <ac:chgData name="Alexander Sellapillai" userId="5a95c19abef8aa5e" providerId="LiveId" clId="{16E880E1-2AC6-4E70-A760-F9EC12A4619F}" dt="2026-06-29T01:49:44.388" v="9432" actId="1076"/>
          <ac:picMkLst>
            <pc:docMk/>
            <pc:sldMk cId="3279028594" sldId="370"/>
            <ac:picMk id="5" creationId="{01C75EAF-52F5-A9F4-CF90-1B5A931C2D66}"/>
          </ac:picMkLst>
        </pc:picChg>
        <pc:cxnChg chg="add del mod">
          <ac:chgData name="Alexander Sellapillai" userId="5a95c19abef8aa5e" providerId="LiveId" clId="{16E880E1-2AC6-4E70-A760-F9EC12A4619F}" dt="2026-06-28T16:10:50.760" v="9392" actId="11529"/>
          <ac:cxnSpMkLst>
            <pc:docMk/>
            <pc:sldMk cId="3279028594" sldId="370"/>
            <ac:cxnSpMk id="10" creationId="{6B68AC2C-3A46-30B6-2C04-B768E47B9899}"/>
          </ac:cxnSpMkLst>
        </pc:cxnChg>
        <pc:cxnChg chg="add mod">
          <ac:chgData name="Alexander Sellapillai" userId="5a95c19abef8aa5e" providerId="LiveId" clId="{16E880E1-2AC6-4E70-A760-F9EC12A4619F}" dt="2026-06-28T16:12:25.363" v="9413" actId="1076"/>
          <ac:cxnSpMkLst>
            <pc:docMk/>
            <pc:sldMk cId="3279028594" sldId="370"/>
            <ac:cxnSpMk id="12" creationId="{809703EF-6D4E-0474-7D44-EA5D3AA92F24}"/>
          </ac:cxnSpMkLst>
        </pc:cxnChg>
      </pc:sldChg>
      <pc:sldChg chg="modSp add del mod">
        <pc:chgData name="Alexander Sellapillai" userId="5a95c19abef8aa5e" providerId="LiveId" clId="{16E880E1-2AC6-4E70-A760-F9EC12A4619F}" dt="2026-06-28T06:56:37.855" v="8789" actId="47"/>
        <pc:sldMkLst>
          <pc:docMk/>
          <pc:sldMk cId="918845877" sldId="371"/>
        </pc:sldMkLst>
        <pc:spChg chg="mod">
          <ac:chgData name="Alexander Sellapillai" userId="5a95c19abef8aa5e" providerId="LiveId" clId="{16E880E1-2AC6-4E70-A760-F9EC12A4619F}" dt="2026-06-28T06:55:12.636" v="8771" actId="20577"/>
          <ac:spMkLst>
            <pc:docMk/>
            <pc:sldMk cId="918845877" sldId="371"/>
            <ac:spMk id="3" creationId="{3C86CA25-2F08-1BDB-9348-B42DD9663B55}"/>
          </ac:spMkLst>
        </pc:spChg>
      </pc:sldChg>
      <pc:sldChg chg="add del">
        <pc:chgData name="Alexander Sellapillai" userId="5a95c19abef8aa5e" providerId="LiveId" clId="{16E880E1-2AC6-4E70-A760-F9EC12A4619F}" dt="2026-06-28T06:56:39.071" v="8790" actId="47"/>
        <pc:sldMkLst>
          <pc:docMk/>
          <pc:sldMk cId="2925453107" sldId="372"/>
        </pc:sldMkLst>
      </pc:sldChg>
      <pc:sldChg chg="addSp delSp modSp add mod">
        <pc:chgData name="Alexander Sellapillai" userId="5a95c19abef8aa5e" providerId="LiveId" clId="{16E880E1-2AC6-4E70-A760-F9EC12A4619F}" dt="2026-06-29T01:49:25.545" v="9430" actId="20577"/>
        <pc:sldMkLst>
          <pc:docMk/>
          <pc:sldMk cId="846808895" sldId="373"/>
        </pc:sldMkLst>
        <pc:spChg chg="add mod">
          <ac:chgData name="Alexander Sellapillai" userId="5a95c19abef8aa5e" providerId="LiveId" clId="{16E880E1-2AC6-4E70-A760-F9EC12A4619F}" dt="2026-06-29T01:49:00.222" v="9415"/>
          <ac:spMkLst>
            <pc:docMk/>
            <pc:sldMk cId="846808895" sldId="373"/>
            <ac:spMk id="2" creationId="{510782B5-CFC7-65BF-9AB9-90894D5089E4}"/>
          </ac:spMkLst>
        </pc:spChg>
        <pc:spChg chg="mod">
          <ac:chgData name="Alexander Sellapillai" userId="5a95c19abef8aa5e" providerId="LiveId" clId="{16E880E1-2AC6-4E70-A760-F9EC12A4619F}" dt="2026-06-28T07:02:31.925" v="8912" actId="207"/>
          <ac:spMkLst>
            <pc:docMk/>
            <pc:sldMk cId="846808895" sldId="373"/>
            <ac:spMk id="3" creationId="{96399153-98B8-93CF-91A2-D9E69A429C90}"/>
          </ac:spMkLst>
        </pc:spChg>
        <pc:spChg chg="mod">
          <ac:chgData name="Alexander Sellapillai" userId="5a95c19abef8aa5e" providerId="LiveId" clId="{16E880E1-2AC6-4E70-A760-F9EC12A4619F}" dt="2026-06-28T06:57:18.467" v="8823" actId="20577"/>
          <ac:spMkLst>
            <pc:docMk/>
            <pc:sldMk cId="846808895" sldId="373"/>
            <ac:spMk id="4" creationId="{5D331F02-E2A8-1105-6C8C-B7D49336DF78}"/>
          </ac:spMkLst>
        </pc:spChg>
        <pc:spChg chg="add mod">
          <ac:chgData name="Alexander Sellapillai" userId="5a95c19abef8aa5e" providerId="LiveId" clId="{16E880E1-2AC6-4E70-A760-F9EC12A4619F}" dt="2026-06-29T01:49:00.222" v="9415"/>
          <ac:spMkLst>
            <pc:docMk/>
            <pc:sldMk cId="846808895" sldId="373"/>
            <ac:spMk id="5" creationId="{BDD76E16-7BF1-BD1A-87E1-8A719F39C995}"/>
          </ac:spMkLst>
        </pc:spChg>
        <pc:spChg chg="add mod">
          <ac:chgData name="Alexander Sellapillai" userId="5a95c19abef8aa5e" providerId="LiveId" clId="{16E880E1-2AC6-4E70-A760-F9EC12A4619F}" dt="2026-06-28T07:14:58.726" v="9188" actId="20577"/>
          <ac:spMkLst>
            <pc:docMk/>
            <pc:sldMk cId="846808895" sldId="373"/>
            <ac:spMk id="6" creationId="{1597380D-56D2-E1BB-C5C6-5E6A9649E99D}"/>
          </ac:spMkLst>
        </pc:spChg>
        <pc:spChg chg="add mod">
          <ac:chgData name="Alexander Sellapillai" userId="5a95c19abef8aa5e" providerId="LiveId" clId="{16E880E1-2AC6-4E70-A760-F9EC12A4619F}" dt="2026-06-29T01:49:16.905" v="9422" actId="20577"/>
          <ac:spMkLst>
            <pc:docMk/>
            <pc:sldMk cId="846808895" sldId="373"/>
            <ac:spMk id="8" creationId="{3F2257CB-2B0B-8F72-6146-EC04E20C1815}"/>
          </ac:spMkLst>
        </pc:spChg>
        <pc:spChg chg="add mod">
          <ac:chgData name="Alexander Sellapillai" userId="5a95c19abef8aa5e" providerId="LiveId" clId="{16E880E1-2AC6-4E70-A760-F9EC12A4619F}" dt="2026-06-29T01:49:25.545" v="9430" actId="20577"/>
          <ac:spMkLst>
            <pc:docMk/>
            <pc:sldMk cId="846808895" sldId="373"/>
            <ac:spMk id="9" creationId="{57F6F8D2-CCFB-633E-AF93-94FD70E19930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1" creationId="{A1D4CA68-AC67-133A-7035-21CC6A8927D6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2" creationId="{EBC2BAE0-A1D4-8FFA-3E94-4143F15F9EFB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3" creationId="{9BB58D75-97C1-8505-8BBF-3FF4B002F4A3}"/>
          </ac:spMkLst>
        </pc:spChg>
        <pc:spChg chg="mod">
          <ac:chgData name="Alexander Sellapillai" userId="5a95c19abef8aa5e" providerId="LiveId" clId="{16E880E1-2AC6-4E70-A760-F9EC12A4619F}" dt="2026-06-28T07:06:47.189" v="8970" actId="20577"/>
          <ac:spMkLst>
            <pc:docMk/>
            <pc:sldMk cId="846808895" sldId="373"/>
            <ac:spMk id="26" creationId="{EFB68176-1143-6F74-5B3C-A56123896F08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7" creationId="{142CBA21-B467-B873-B609-05F9099CA2B4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8" creationId="{5F4282F0-E8F6-DDCA-EDB1-406B220BBE80}"/>
          </ac:spMkLst>
        </pc:spChg>
        <pc:spChg chg="mod">
          <ac:chgData name="Alexander Sellapillai" userId="5a95c19abef8aa5e" providerId="LiveId" clId="{16E880E1-2AC6-4E70-A760-F9EC12A4619F}" dt="2026-06-28T07:03:36.162" v="8949"/>
          <ac:spMkLst>
            <pc:docMk/>
            <pc:sldMk cId="846808895" sldId="373"/>
            <ac:spMk id="29" creationId="{3DB24C65-730D-C5DD-78A1-B4F881F9B24D}"/>
          </ac:spMkLst>
        </pc:spChg>
        <pc:spChg chg="mod">
          <ac:chgData name="Alexander Sellapillai" userId="5a95c19abef8aa5e" providerId="LiveId" clId="{16E880E1-2AC6-4E70-A760-F9EC12A4619F}" dt="2026-06-28T07:06:09.235" v="8967" actId="1076"/>
          <ac:spMkLst>
            <pc:docMk/>
            <pc:sldMk cId="846808895" sldId="373"/>
            <ac:spMk id="31" creationId="{0851F652-85B3-1D53-59C8-58A0EC1383DD}"/>
          </ac:spMkLst>
        </pc:spChg>
        <pc:grpChg chg="mod">
          <ac:chgData name="Alexander Sellapillai" userId="5a95c19abef8aa5e" providerId="LiveId" clId="{16E880E1-2AC6-4E70-A760-F9EC12A4619F}" dt="2026-06-28T07:08:04.619" v="8978" actId="1076"/>
          <ac:grpSpMkLst>
            <pc:docMk/>
            <pc:sldMk cId="846808895" sldId="373"/>
            <ac:grpSpMk id="19" creationId="{13E604F0-D959-D1FC-C4E9-8622D9931AA1}"/>
          </ac:grpSpMkLst>
        </pc:grpChg>
        <pc:picChg chg="del">
          <ac:chgData name="Alexander Sellapillai" userId="5a95c19abef8aa5e" providerId="LiveId" clId="{16E880E1-2AC6-4E70-A760-F9EC12A4619F}" dt="2026-06-28T07:07:57.394" v="8977" actId="478"/>
          <ac:picMkLst>
            <pc:docMk/>
            <pc:sldMk cId="846808895" sldId="373"/>
            <ac:picMk id="5" creationId="{B289B4FC-A58A-0C3D-8681-12664EFFE4B0}"/>
          </ac:picMkLst>
        </pc:picChg>
        <pc:picChg chg="mod">
          <ac:chgData name="Alexander Sellapillai" userId="5a95c19abef8aa5e" providerId="LiveId" clId="{16E880E1-2AC6-4E70-A760-F9EC12A4619F}" dt="2026-06-28T07:03:36.162" v="8949"/>
          <ac:picMkLst>
            <pc:docMk/>
            <pc:sldMk cId="846808895" sldId="373"/>
            <ac:picMk id="20" creationId="{CFE9F9D3-70F3-01BF-1D22-84DD54C3FBA9}"/>
          </ac:picMkLst>
        </pc:picChg>
        <pc:cxnChg chg="add mod">
          <ac:chgData name="Alexander Sellapillai" userId="5a95c19abef8aa5e" providerId="LiveId" clId="{16E880E1-2AC6-4E70-A760-F9EC12A4619F}" dt="2026-06-29T01:49:00.222" v="9415"/>
          <ac:cxnSpMkLst>
            <pc:docMk/>
            <pc:sldMk cId="846808895" sldId="373"/>
            <ac:cxnSpMk id="7" creationId="{77C6301B-619A-7695-ADF8-553D998AF671}"/>
          </ac:cxnSpMkLst>
        </pc:cxnChg>
        <pc:cxnChg chg="add mod">
          <ac:chgData name="Alexander Sellapillai" userId="5a95c19abef8aa5e" providerId="LiveId" clId="{16E880E1-2AC6-4E70-A760-F9EC12A4619F}" dt="2026-06-29T01:49:25.545" v="9430" actId="20577"/>
          <ac:cxnSpMkLst>
            <pc:docMk/>
            <pc:sldMk cId="846808895" sldId="373"/>
            <ac:cxnSpMk id="10" creationId="{E7879873-CEF4-7E5D-7672-1CD394317728}"/>
          </ac:cxnSpMkLst>
        </pc:cxnChg>
      </pc:sldChg>
      <pc:sldChg chg="addSp modSp add mod">
        <pc:chgData name="Alexander Sellapillai" userId="5a95c19abef8aa5e" providerId="LiveId" clId="{16E880E1-2AC6-4E70-A760-F9EC12A4619F}" dt="2026-06-29T14:06:35.845" v="9445" actId="20577"/>
        <pc:sldMkLst>
          <pc:docMk/>
          <pc:sldMk cId="1621962376" sldId="374"/>
        </pc:sldMkLst>
        <pc:spChg chg="add mod">
          <ac:chgData name="Alexander Sellapillai" userId="5a95c19abef8aa5e" providerId="LiveId" clId="{16E880E1-2AC6-4E70-A760-F9EC12A4619F}" dt="2026-06-28T07:12:57.974" v="9124" actId="2711"/>
          <ac:spMkLst>
            <pc:docMk/>
            <pc:sldMk cId="1621962376" sldId="374"/>
            <ac:spMk id="2" creationId="{8F7DFC9C-3EA6-5E07-5C6C-1B5815484B42}"/>
          </ac:spMkLst>
        </pc:spChg>
        <pc:spChg chg="mod">
          <ac:chgData name="Alexander Sellapillai" userId="5a95c19abef8aa5e" providerId="LiveId" clId="{16E880E1-2AC6-4E70-A760-F9EC12A4619F}" dt="2026-06-28T07:10:10.549" v="9083" actId="20577"/>
          <ac:spMkLst>
            <pc:docMk/>
            <pc:sldMk cId="1621962376" sldId="374"/>
            <ac:spMk id="3" creationId="{570F4D03-AB26-E005-47F1-B004AE9EF7C0}"/>
          </ac:spMkLst>
        </pc:spChg>
        <pc:spChg chg="mod">
          <ac:chgData name="Alexander Sellapillai" userId="5a95c19abef8aa5e" providerId="LiveId" clId="{16E880E1-2AC6-4E70-A760-F9EC12A4619F}" dt="2026-06-28T07:10:32.747" v="9086" actId="20577"/>
          <ac:spMkLst>
            <pc:docMk/>
            <pc:sldMk cId="1621962376" sldId="374"/>
            <ac:spMk id="4" creationId="{5067BDB0-64F5-6FD3-4968-FCD540A0BBDB}"/>
          </ac:spMkLst>
        </pc:spChg>
        <pc:spChg chg="add mod">
          <ac:chgData name="Alexander Sellapillai" userId="5a95c19abef8aa5e" providerId="LiveId" clId="{16E880E1-2AC6-4E70-A760-F9EC12A4619F}" dt="2026-06-29T14:06:28.623" v="9441"/>
          <ac:spMkLst>
            <pc:docMk/>
            <pc:sldMk cId="1621962376" sldId="374"/>
            <ac:spMk id="5" creationId="{C8EE2A88-0131-8482-1BDA-BDEABA9EA358}"/>
          </ac:spMkLst>
        </pc:spChg>
        <pc:spChg chg="add mod">
          <ac:chgData name="Alexander Sellapillai" userId="5a95c19abef8aa5e" providerId="LiveId" clId="{16E880E1-2AC6-4E70-A760-F9EC12A4619F}" dt="2026-06-29T14:06:35.845" v="9445" actId="20577"/>
          <ac:spMkLst>
            <pc:docMk/>
            <pc:sldMk cId="1621962376" sldId="374"/>
            <ac:spMk id="6" creationId="{FAAC2D7B-A6D3-3A35-B302-961C228840D9}"/>
          </ac:spMkLst>
        </pc:spChg>
        <pc:spChg chg="mod">
          <ac:chgData name="Alexander Sellapillai" userId="5a95c19abef8aa5e" providerId="LiveId" clId="{16E880E1-2AC6-4E70-A760-F9EC12A4619F}" dt="2026-06-29T13:56:17.161" v="9436" actId="20577"/>
          <ac:spMkLst>
            <pc:docMk/>
            <pc:sldMk cId="1621962376" sldId="374"/>
            <ac:spMk id="26" creationId="{61D36647-6777-1BB8-6325-4542A78FAE66}"/>
          </ac:spMkLst>
        </pc:spChg>
        <pc:spChg chg="mod">
          <ac:chgData name="Alexander Sellapillai" userId="5a95c19abef8aa5e" providerId="LiveId" clId="{16E880E1-2AC6-4E70-A760-F9EC12A4619F}" dt="2026-06-29T13:56:23.114" v="9440" actId="20577"/>
          <ac:spMkLst>
            <pc:docMk/>
            <pc:sldMk cId="1621962376" sldId="374"/>
            <ac:spMk id="31" creationId="{AE25C7D8-D32E-015D-FD6D-EF810ED47AD5}"/>
          </ac:spMkLst>
        </pc:spChg>
        <pc:cxnChg chg="add mod">
          <ac:chgData name="Alexander Sellapillai" userId="5a95c19abef8aa5e" providerId="LiveId" clId="{16E880E1-2AC6-4E70-A760-F9EC12A4619F}" dt="2026-06-29T14:06:35.845" v="9445" actId="20577"/>
          <ac:cxnSpMkLst>
            <pc:docMk/>
            <pc:sldMk cId="1621962376" sldId="374"/>
            <ac:cxnSpMk id="7" creationId="{B99CEA11-09C9-F4D6-E172-2837FE832521}"/>
          </ac:cxnSpMkLst>
        </pc:cxnChg>
      </pc:sldChg>
      <pc:sldChg chg="add">
        <pc:chgData name="Alexander Sellapillai" userId="5a95c19abef8aa5e" providerId="LiveId" clId="{16E880E1-2AC6-4E70-A760-F9EC12A4619F}" dt="2026-06-28T15:20:52.994" v="9193" actId="2890"/>
        <pc:sldMkLst>
          <pc:docMk/>
          <pc:sldMk cId="812804873" sldId="37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F4DCF1-ECAF-F7A7-2FE7-5E8E893BC4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1330B0-5BAC-7408-8C3C-78D833684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BC71B-6527-4638-937B-C93EB849CB02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7EEB3-E0A5-7440-F7ED-F59975ED1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48D11-7466-6432-3BF5-64A1A1FA59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A70580-B89C-4157-871D-6B9318EE5F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15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5465A2-8C9C-419F-9FD8-234480873777}" type="datetimeFigureOut">
              <a:rPr lang="en-US" smtClean="0"/>
              <a:t>7/1/2026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F00E9-A49D-4007-B3B9-A3783809E5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6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23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1A6A5-2B38-6418-BD8C-BE4246AE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49C6C-0A43-514C-8739-B219A459A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C4390-8E60-B9F8-2B3A-8DF6A43899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D56F70-F500-F62C-5443-41E35EDB38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025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4B51C-4DDB-EEA3-2DD0-3EA5A40F9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3D573E-43D5-0A96-DDCB-BBB8B595D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664912-74F7-4E79-CF1B-946EF8398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B900C-CE53-B5C3-002C-9A5D45691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6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5A3B7-C069-88C5-1CC3-8004F0167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AF2B1D-532B-6CFB-2D83-F85487B0C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F4510C-BDE0-1A90-9AF3-5F4EC5F97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C2AB8-2270-590A-B486-E617979BCC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84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666CD-6C13-BE94-35DC-800B455A7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0EC65A-F563-7A46-5BC8-F0A8F3176D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1077CC-29F9-1DC9-ABE5-5CF120931F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02972-EA13-16F0-0550-7599B4F24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828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23E41-F020-A7D6-723E-70829FD3A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F7C197-0E13-FDCF-7174-515894F16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69B97E-930C-E76B-889A-F6E73DD50D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B556B2-19B0-82A4-5AF5-FF69F7355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110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128B4-73BD-F35C-6A36-22E66A7A5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E82E5E-7D02-2700-840D-38E651926E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F67E8-E4A9-F9BA-682C-F615ADB23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89C0CD-61A9-0177-2F74-25248691E2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9928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7FA75-55E8-8F56-1BBB-263EADC3E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327A41-9534-02CD-DD6C-13A3667EE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41FAFA-6B3E-E0A9-30B3-E49BC4B54A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4C8E0D-D96A-6C0B-437F-199339105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04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86349-F447-CE9A-8D2F-EAFCB68CB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54D773-1FAE-CD5D-8117-3F2F03E2F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A2E783-8F68-2FF9-93CB-45CC7BAACF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C2482B-4D09-4394-1407-33B88B5F3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924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A9163-304D-D01E-4844-E11CC9BE6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AF978D-CD18-6C19-24E3-9835E4A6D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899CD8-35C0-81A2-9258-004AADC266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BE30B-7D04-A454-2584-819F07658A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2334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8E2CA-A522-2C4C-1F68-EDC53FE7B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FE8EB3-3C25-4A6D-A96C-A3891BFC7B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BAF7CF-22E5-ECA9-7D94-12DF952B4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772EE-9A93-B8D8-3AA0-CB244F826C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973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306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F7291-31D9-3DE0-14E1-C433B19D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529ED-96FF-18CB-6309-CAE187C09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E8F40D-7023-4885-CD25-5B5B72B930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2C6A4-BDD6-AA5A-B277-E1F67A655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5915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DE26B-641B-11D5-81D9-9602F443E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F4E095-C5DF-1155-42D6-DDC42EA771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D3CEA5-C237-BBA0-C022-8C7DC66D5F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D4585-40CE-CDC0-6410-6460B6CD70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6816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99F5F-3885-C74F-23E8-FE1314FAA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E1CECB-DA79-B859-F85E-D4DE178A99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3D470B-AD76-CF21-A5B5-E512ECBDD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BCE97B-4614-35C5-4EAB-45EBD701D7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837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E12F2-6181-9191-5881-618A27891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99E08E-E939-574F-A456-D1A296B3BD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B15800-B411-BC6C-E7A6-5EE400F29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580F8C-9CC8-6887-95C8-73CF19D36D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503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959D2-FC02-09BE-DA00-B3B57260D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D4770B-48D8-FE84-6E1C-69F255EEB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A7ECD-149C-A01E-D29E-8EE7583E5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A6179-FD59-0191-29E4-AE27B662B9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902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F40EE-BC9C-E42E-2471-627F611F2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7ED7DD-5F1F-AE78-6292-8E68F5B7A8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5DB0B-B9B2-B4A1-9663-BF7B77EA84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55E318-8D95-9E61-3B65-439268320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47793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9F246-1AC0-4D82-6A7A-248A1CAE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DFEA5E-D823-258C-C5BA-B4C28E54A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72EBF1-6D98-B27B-E95F-ECA515870A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E781A5-CC30-4050-E89B-10A3E1214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484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3A1AE-FD00-4893-09A1-24BC0EA6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89A7F5-5C83-A7EA-644D-145BE89A8B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341E6B-4F40-BA5D-C2B3-C4B6A21F3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B9806-7BA7-C08F-4A1F-662D8B9CE3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7815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4AE7A-0B89-6C38-E3EE-7B633F770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C87DE7-C00A-9507-1F7B-6E71D31E0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B65244-6BAF-5981-344D-06FD0ADCEA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1DC83-5673-8DAA-64A1-AE4783D3D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05212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A3A76-6DBB-FEAD-740A-EBDEF68C8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EC0332-53D9-25BF-A522-2BC550196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3F9A27-BF8E-8626-B175-8D440111BA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351C6-D6DF-086A-F0AA-7BB50CBA4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66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48184-8FBD-8FAD-2C22-664268F50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A02DF6-4C57-1F33-1473-9E585DF74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BA0A89-E90D-D380-8FE9-29CB00682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0427C-46BA-3D5E-C52C-69A28ECA0B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92189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60985-A5F1-ECCC-3DCF-48F79635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DE8EF9-0439-D465-60BE-5BA9E68EE3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1CC998-A2A6-99C2-5BFD-E0EB6A820F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570BE-BA19-CFA1-7F46-C414DDEAD1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5545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0EC4C-D4C7-C89C-AC5B-1DBE22FA5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C945B-1B14-7067-6F28-192C0590C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236CF6-2FA5-ED54-0DE5-D0A6DFC50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B8E92-3D1B-F317-A9BD-3BFB0A0AE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8363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F7F10-2717-6654-9CB7-DCF4C1C5C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97A74A-164C-297A-D0CD-E68FB5E2D5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E68748-3F01-8BD4-B74F-FA4DDE591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1AC47-BF2A-3CCE-D462-51B88E8EB5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0171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FB4CE-46FD-BB28-23FA-74394F60D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2AEFD3-B31A-5F18-E4F9-E495C21433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43EDA8-9DE4-FF24-77F4-E1C26C85F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51C8A6-0710-7844-4E11-34941C0D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200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B3E3E-9698-59AF-461D-E92C1DAC9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7E4D55-F7E9-B99C-CCC5-35FF013FF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473E63-5B3E-E0D0-B71B-FE8F9D4D4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8EEF5-18B1-CE1C-8483-B54B8185A0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8032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15B2D-C71D-D789-36BE-A9D7AA41B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458D8A-9F45-B3DF-90F4-A3D2077252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0193F4-3F1D-9E82-30F5-BC0F423F2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C8A33F-56A4-ADDF-0151-C9E6D97C3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420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77C08-EE9D-85DE-4E27-400E3187E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2BFDF7-92BD-A8A6-8DE3-4BF3C371E2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065CE4-F7B5-088C-2100-1E4ABA18F4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AB00F-5103-65DA-B854-FFB8CBE64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735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E637B-DA7D-7B46-0775-3F6F8D02D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99A0DE-A605-C61F-3E0E-CCD1EBDE68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C2A535-A4EC-9570-9E3E-DD6FE9109F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804B4F-BAE1-D69E-D61B-CC732CB90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0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87C8A-4C90-30CC-D30E-1993CD5FA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135ABF-F8EF-4ABA-7B22-16E38E390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6DCCB4-383D-AAA4-C063-91A2F2796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FB1925-1937-7457-7485-4D0E2AA36C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67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DB9A8-ABE1-E38D-DBDB-65049D2B1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27B596-E405-8C6F-98F1-FC7338B13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689228-77B8-2875-6289-C0499E3D74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63DBA-1DEF-56C7-1D2F-1CC8C4E315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750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45E4F-D951-12C3-63C3-6A42EF451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2DDA5B-7D4D-9BC0-6BFF-47CE1FA9F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581707-E9ED-5240-CB28-F939E1B562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14EF0-1105-3B9E-2A14-A4E2849D72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001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09F97-09DF-45B8-9F82-1920334B3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1D807-262E-903C-5CFB-215A0B040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8BBDD2-D154-7209-D54F-D9295E744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7085C-A587-8894-4803-4F5213862A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F00E9-A49D-4007-B3B9-A3783809E5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83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62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3056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3063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8020" y="662937"/>
            <a:ext cx="4624442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88CE9D0-E6DB-A38D-ED84-A53D0493E6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26745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</p:spTree>
    <p:extLst>
      <p:ext uri="{BB962C8B-B14F-4D97-AF65-F5344CB8AC3E}">
        <p14:creationId xmlns:p14="http://schemas.microsoft.com/office/powerpoint/2010/main" val="411926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96D26C0-4AFC-33CC-99BE-317E9A8443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76680"/>
            <a:ext cx="9144000" cy="2286000"/>
          </a:xfrm>
        </p:spPr>
        <p:txBody>
          <a:bodyPr anchor="b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99840"/>
            <a:ext cx="9144000" cy="2286000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99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08635"/>
            <a:ext cx="11090274" cy="133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2097175"/>
            <a:ext cx="5435600" cy="399565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  <a:lvl3pPr marL="411480" indent="-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3pPr>
            <a:lvl4pPr marL="594360">
              <a:spcBef>
                <a:spcPts val="1000"/>
              </a:spcBef>
              <a:defRPr sz="1800">
                <a:solidFill>
                  <a:schemeClr val="tx1"/>
                </a:solidFill>
              </a:defRPr>
            </a:lvl4pPr>
            <a:lvl5pPr marL="777240">
              <a:spcBef>
                <a:spcPts val="1000"/>
              </a:spcBef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B65629D-0977-C0EA-5E0B-C4822F43DAE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05540" y="2097175"/>
            <a:ext cx="5435600" cy="399565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 marL="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2pPr>
            <a:lvl3pPr marL="411480" indent="-228600">
              <a:spcBef>
                <a:spcPts val="1000"/>
              </a:spcBef>
              <a:defRPr sz="1800">
                <a:solidFill>
                  <a:schemeClr val="tx1"/>
                </a:solidFill>
              </a:defRPr>
            </a:lvl3pPr>
            <a:lvl4pPr marL="594360">
              <a:spcBef>
                <a:spcPts val="1000"/>
              </a:spcBef>
              <a:defRPr sz="1800">
                <a:solidFill>
                  <a:schemeClr val="tx1"/>
                </a:solidFill>
              </a:defRPr>
            </a:lvl4pPr>
            <a:lvl5pPr marL="777240">
              <a:spcBef>
                <a:spcPts val="1000"/>
              </a:spcBef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982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974" y="196900"/>
            <a:ext cx="4899628" cy="2331490"/>
          </a:xfrm>
        </p:spPr>
        <p:txBody>
          <a:bodyPr anchor="b" anchorCtr="0">
            <a:noAutofit/>
          </a:bodyPr>
          <a:lstStyle>
            <a:lvl1pPr algn="r"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83162" y="2827209"/>
            <a:ext cx="4917440" cy="3442144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algn="r">
              <a:defRPr sz="1200">
                <a:solidFill>
                  <a:schemeClr val="tx1"/>
                </a:solidFill>
              </a:defRPr>
            </a:lvl2pPr>
            <a:lvl3pPr algn="r">
              <a:defRPr sz="1200">
                <a:solidFill>
                  <a:schemeClr val="tx1"/>
                </a:solidFill>
              </a:defRPr>
            </a:lvl3pPr>
            <a:lvl4pPr algn="r">
              <a:defRPr sz="1200">
                <a:solidFill>
                  <a:schemeClr val="tx1"/>
                </a:solidFill>
              </a:defRPr>
            </a:lvl4pPr>
            <a:lvl5pPr algn="r"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5588" y="0"/>
            <a:ext cx="6095998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04CD02-7C7D-28DD-85A8-2FD92C29D3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4803321" y="682622"/>
            <a:ext cx="734257" cy="760506"/>
            <a:chOff x="5243759" y="1363788"/>
            <a:chExt cx="734257" cy="760506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FB7341D0-DC30-9661-B3E0-91DE7C37946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92A118B5-9F91-EA1B-3F95-6BFA5095544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208891A5-91FA-D924-CB46-E74B50635001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BE5F7483-2261-D4C4-30E3-2D379D8CA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189378" y="523262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47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50801"/>
            <a:ext cx="11090275" cy="1237360"/>
          </a:xfrm>
        </p:spPr>
        <p:txBody>
          <a:bodyPr anchor="t" anchorCtr="0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3720" y="1917065"/>
            <a:ext cx="2921000" cy="429768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4048759" y="1917065"/>
            <a:ext cx="7591799" cy="4297680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insert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815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88315"/>
            <a:ext cx="11090274" cy="13320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FC6ED4-22DD-0C3B-D15A-218307AB6D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12" name="Freeform: Shape 25">
              <a:extLst>
                <a:ext uri="{FF2B5EF4-FFF2-40B4-BE49-F238E27FC236}">
                  <a16:creationId xmlns:a16="http://schemas.microsoft.com/office/drawing/2014/main" id="{E4CD0F67-4BE8-1120-FCAE-806F9E18DD5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9B74B85-E3CB-E24E-54C6-AB161411D93A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" name="Freeform: Shape 21">
            <a:extLst>
              <a:ext uri="{FF2B5EF4-FFF2-40B4-BE49-F238E27FC236}">
                <a16:creationId xmlns:a16="http://schemas.microsoft.com/office/drawing/2014/main" id="{5781DEED-6608-D622-CA5E-C91FD8645E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1965095"/>
            <a:ext cx="5435600" cy="39956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4B946DE-F802-2F36-2789-09D7F860408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01305" y="1965095"/>
            <a:ext cx="5339397" cy="39956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59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60961"/>
            <a:ext cx="11090275" cy="1186560"/>
          </a:xfrm>
        </p:spPr>
        <p:txBody>
          <a:bodyPr anchor="t" anchorCtr="0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28186-3489-427F-79D0-B7844402362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1" y="1917064"/>
            <a:ext cx="11090275" cy="4297679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668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2346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5650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89351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85868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41337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67432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823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6735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058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2646" y="1503655"/>
            <a:ext cx="3975353" cy="1843829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F5 LTM Learning </a:t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b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BBC432-5395-F840-1DFD-A68E2DE99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9812" y="3794249"/>
            <a:ext cx="1457940" cy="17529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888413" y="269355"/>
            <a:ext cx="9881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Bonus Chapter 07 - </a:t>
            </a:r>
            <a:r>
              <a:rPr lang="en-GB" sz="2400" dirty="0">
                <a:solidFill>
                  <a:srgbClr val="FFC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Explore and configure the Source NAT profile in F5 LTM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699" y="1142453"/>
            <a:ext cx="8178515" cy="53035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829300" y="4148364"/>
            <a:ext cx="30095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Learning-Portal-</a:t>
            </a:r>
            <a:r>
              <a:rPr lang="en-US" sz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Bridging_SNAT</a:t>
            </a:r>
            <a:r>
              <a:rPr lang="en-US" sz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-Pool</a:t>
            </a:r>
          </a:p>
        </p:txBody>
      </p:sp>
      <p:sp>
        <p:nvSpPr>
          <p:cNvPr id="16" name="Up Arrow 15"/>
          <p:cNvSpPr/>
          <p:nvPr/>
        </p:nvSpPr>
        <p:spPr>
          <a:xfrm>
            <a:off x="7744832" y="2635307"/>
            <a:ext cx="192323" cy="14243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9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FCB34EF-EB26-1E9B-7662-594DB58E9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FF764CF-6205-6C0D-9A1B-3AA9019866C2}"/>
              </a:ext>
            </a:extLst>
          </p:cNvPr>
          <p:cNvSpPr txBox="1"/>
          <p:nvPr/>
        </p:nvSpPr>
        <p:spPr>
          <a:xfrm>
            <a:off x="3961256" y="454683"/>
            <a:ext cx="68404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HA-Pair F5 device - </a:t>
            </a:r>
            <a:r>
              <a:rPr lang="en-GB" sz="2400" dirty="0">
                <a:solidFill>
                  <a:srgbClr val="FFC000"/>
                </a:solidFill>
              </a:rPr>
              <a:t>SNAT Type Auto Map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0BD1604-F7DE-EFDD-5E15-8A90A2A7DBD5}"/>
              </a:ext>
            </a:extLst>
          </p:cNvPr>
          <p:cNvSpPr txBox="1"/>
          <p:nvPr/>
        </p:nvSpPr>
        <p:spPr>
          <a:xfrm>
            <a:off x="2236893" y="1316864"/>
            <a:ext cx="77182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In HA-Pair F5 devices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When you </a:t>
            </a:r>
            <a:r>
              <a:rPr lang="en-GB" dirty="0">
                <a:solidFill>
                  <a:srgbClr val="FFC000"/>
                </a:solidFill>
              </a:rPr>
              <a:t>configure the Virtual Server </a:t>
            </a:r>
            <a:r>
              <a:rPr lang="en-GB" dirty="0"/>
              <a:t>and in this Virtual Server, configuration if you choose the </a:t>
            </a:r>
            <a:r>
              <a:rPr lang="en-GB" dirty="0">
                <a:solidFill>
                  <a:srgbClr val="FFC000"/>
                </a:solidFill>
              </a:rPr>
              <a:t>SNAT type as Auto Map, </a:t>
            </a:r>
            <a:r>
              <a:rPr lang="en-GB" dirty="0"/>
              <a:t>then this Virtual Server server-side connection created using </a:t>
            </a:r>
            <a:r>
              <a:rPr lang="en-GB" dirty="0">
                <a:solidFill>
                  <a:srgbClr val="FFC000"/>
                </a:solidFill>
              </a:rPr>
              <a:t>server-side VLAN Floating IP</a:t>
            </a:r>
            <a:r>
              <a:rPr lang="en-GB" dirty="0"/>
              <a:t>. 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8A64930-B7E7-F3D5-B6AD-93858B4418D2}"/>
              </a:ext>
            </a:extLst>
          </p:cNvPr>
          <p:cNvGrpSpPr/>
          <p:nvPr/>
        </p:nvGrpSpPr>
        <p:grpSpPr>
          <a:xfrm>
            <a:off x="0" y="3289132"/>
            <a:ext cx="12192000" cy="3114185"/>
            <a:chOff x="0" y="3289132"/>
            <a:chExt cx="12192000" cy="311418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E92B5A4-46AD-D839-79A4-933232B85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15AD10-92AF-082B-AC49-06B6F9F0904A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E098FF-A036-06BF-4C3A-FE3E73B335FB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3A6246-37FC-4096-2436-C841054A16AF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5EA33C4-35C7-D786-FD52-4B293EF9EF5A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871F341-B8D4-7E44-4DDE-0E1A4AA42FD8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40A29B7-610D-F11F-BB2A-CC97E7080E2C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2A2349A2-F3AF-9A66-1F31-8D44278305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E46334C7-665A-AACF-1A09-E3E8E7D1C3DA}"/>
                </a:ext>
              </a:extLst>
            </p:cNvPr>
            <p:cNvCxnSpPr>
              <a:cxnSpLocks/>
              <a:stCxn id="38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AC800501-CD6F-1A71-7CB7-97F6A38F8744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FB5DAB56-2E87-3EAB-492A-8EF63E361472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2F2CF8B-AED9-5F4A-CB55-D213D20BC411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3E6E978-E515-B935-BA08-D15C85E28B64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BB73603-4E2A-2B86-ECA6-1D5B39E258BD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C2906C2A-395F-0F53-C0B3-21D9828F7FD1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B4E918E2-3E54-58A7-0050-046BBE258619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9BCECA21-7F9F-094B-1472-30E1210B81B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89543580-E795-6C0E-A9D3-9C3ACD0C7B7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AB23BD5-E2E8-A4A5-19D1-AF6CF2353C00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BD09CF6-F2FC-0B36-2C22-9DF47661E091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0ACECAC-946C-4B21-6127-AF4EF195683C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1334299-55DF-F4B5-C3FB-0A5E63B78256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187C08CB-9E21-633F-BB23-EDD19D40D9AD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821FF201-C1C8-9F87-BCCF-7F2D570A095A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026B051-FE75-F944-5DD0-82C222B343EA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847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324368D-1A05-8B42-F404-2AD63D2C2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19F41D4-8A4A-EBDF-657C-4C8D91C0686B}"/>
              </a:ext>
            </a:extLst>
          </p:cNvPr>
          <p:cNvSpPr txBox="1"/>
          <p:nvPr/>
        </p:nvSpPr>
        <p:spPr>
          <a:xfrm>
            <a:off x="2341696" y="-32434"/>
            <a:ext cx="7923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Standalone</a:t>
            </a:r>
            <a:r>
              <a:rPr lang="en-GB" sz="2400" dirty="0"/>
              <a:t> or </a:t>
            </a:r>
            <a:r>
              <a:rPr lang="en-GB" sz="2400" dirty="0">
                <a:solidFill>
                  <a:schemeClr val="accent2">
                    <a:lumMod val="75000"/>
                  </a:schemeClr>
                </a:solidFill>
              </a:rPr>
              <a:t>HA-Pair</a:t>
            </a:r>
            <a:r>
              <a:rPr lang="en-GB" sz="2400" dirty="0"/>
              <a:t> F5 devices - </a:t>
            </a:r>
            <a:r>
              <a:rPr lang="en-GB" sz="2400" dirty="0">
                <a:solidFill>
                  <a:srgbClr val="FFC000"/>
                </a:solidFill>
              </a:rPr>
              <a:t>SNAT Type is SNAT Pool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079A89C-9E2B-18F1-17F0-15B12578FD65}"/>
              </a:ext>
            </a:extLst>
          </p:cNvPr>
          <p:cNvSpPr txBox="1"/>
          <p:nvPr/>
        </p:nvSpPr>
        <p:spPr>
          <a:xfrm>
            <a:off x="1089171" y="585992"/>
            <a:ext cx="95448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/>
              <a:t>When you </a:t>
            </a:r>
            <a:r>
              <a:rPr lang="en-GB" sz="1400" dirty="0">
                <a:solidFill>
                  <a:srgbClr val="FFC000"/>
                </a:solidFill>
              </a:rPr>
              <a:t>configure the Virtual Server  </a:t>
            </a:r>
            <a:r>
              <a:rPr lang="en-GB" sz="1400" dirty="0"/>
              <a:t>and in this Virtual Server configuration </a:t>
            </a:r>
            <a:r>
              <a:rPr lang="en-GB" sz="1400" dirty="0">
                <a:solidFill>
                  <a:srgbClr val="FFC000"/>
                </a:solidFill>
              </a:rPr>
              <a:t>if you choose the SNAT type as SNAT pool, </a:t>
            </a:r>
            <a:r>
              <a:rPr lang="en-GB" sz="1400" dirty="0"/>
              <a:t>then this </a:t>
            </a:r>
            <a:r>
              <a:rPr lang="en-GB" sz="1400" dirty="0">
                <a:solidFill>
                  <a:srgbClr val="FFC000"/>
                </a:solidFill>
              </a:rPr>
              <a:t>server-side connection created </a:t>
            </a:r>
            <a:r>
              <a:rPr lang="en-GB" sz="1400" dirty="0"/>
              <a:t>using one of the </a:t>
            </a:r>
            <a:r>
              <a:rPr lang="en-GB" sz="1400" dirty="0">
                <a:solidFill>
                  <a:srgbClr val="FFC000"/>
                </a:solidFill>
              </a:rPr>
              <a:t>SNAT pool IP</a:t>
            </a:r>
            <a:r>
              <a:rPr lang="en-GB" sz="1400" dirty="0"/>
              <a:t>. 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4B3FB39-E5DD-A64A-5E10-8081D4AFE50A}"/>
              </a:ext>
            </a:extLst>
          </p:cNvPr>
          <p:cNvGrpSpPr/>
          <p:nvPr/>
        </p:nvGrpSpPr>
        <p:grpSpPr>
          <a:xfrm>
            <a:off x="0" y="1107007"/>
            <a:ext cx="12192000" cy="5677160"/>
            <a:chOff x="0" y="1107007"/>
            <a:chExt cx="12192000" cy="567716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920F4E5-A980-6117-A778-9C8374ADBEC5}"/>
                </a:ext>
              </a:extLst>
            </p:cNvPr>
            <p:cNvGrpSpPr/>
            <p:nvPr/>
          </p:nvGrpSpPr>
          <p:grpSpPr>
            <a:xfrm>
              <a:off x="0" y="3669982"/>
              <a:ext cx="12192000" cy="3114185"/>
              <a:chOff x="-48411" y="3242486"/>
              <a:chExt cx="12192000" cy="3114185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3D356C54-8220-7974-9421-103812E01F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48411" y="3242486"/>
                <a:ext cx="12192000" cy="3114185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6722F8-2772-91AD-ACD6-839FB2A1C82A}"/>
                  </a:ext>
                </a:extLst>
              </p:cNvPr>
              <p:cNvSpPr txBox="1"/>
              <p:nvPr/>
            </p:nvSpPr>
            <p:spPr>
              <a:xfrm>
                <a:off x="2236893" y="3608774"/>
                <a:ext cx="2294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solidFill>
                      <a:srgbClr val="7030A0"/>
                    </a:solidFill>
                  </a:rPr>
                  <a:t>Client-Side Subnet</a:t>
                </a:r>
              </a:p>
              <a:p>
                <a:pPr algn="ctr"/>
                <a:r>
                  <a:rPr lang="en-US" sz="1000" dirty="0">
                    <a:solidFill>
                      <a:srgbClr val="7030A0"/>
                    </a:solidFill>
                  </a:rPr>
                  <a:t>10.10.230.0/24</a:t>
                </a:r>
                <a:endParaRPr lang="en-AE" sz="1000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F5EE89-E42B-2E2E-0F4D-61AEFEC0A7A3}"/>
                  </a:ext>
                </a:extLst>
              </p:cNvPr>
              <p:cNvSpPr txBox="1"/>
              <p:nvPr/>
            </p:nvSpPr>
            <p:spPr>
              <a:xfrm>
                <a:off x="7214446" y="3608774"/>
                <a:ext cx="2294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solidFill>
                      <a:srgbClr val="006600"/>
                    </a:solidFill>
                  </a:rPr>
                  <a:t>Server-Side Subnet</a:t>
                </a:r>
              </a:p>
              <a:p>
                <a:pPr algn="ctr"/>
                <a:r>
                  <a:rPr lang="en-US" sz="1000" dirty="0">
                    <a:solidFill>
                      <a:srgbClr val="006600"/>
                    </a:solidFill>
                  </a:rPr>
                  <a:t>10.10.231.0/24</a:t>
                </a:r>
                <a:endParaRPr lang="en-AE" sz="1000" dirty="0">
                  <a:solidFill>
                    <a:srgbClr val="006600"/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220AE35-A63C-C9B1-8322-71B320BFEF5B}"/>
                  </a:ext>
                </a:extLst>
              </p:cNvPr>
              <p:cNvSpPr txBox="1"/>
              <p:nvPr/>
            </p:nvSpPr>
            <p:spPr>
              <a:xfrm rot="16200000">
                <a:off x="2391595" y="4277641"/>
                <a:ext cx="81304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10.10.230.1</a:t>
                </a:r>
                <a:endParaRPr lang="en-AE" sz="9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15B04F8-A883-22D7-5B1F-EA53DA42DC60}"/>
                  </a:ext>
                </a:extLst>
              </p:cNvPr>
              <p:cNvSpPr txBox="1"/>
              <p:nvPr/>
            </p:nvSpPr>
            <p:spPr>
              <a:xfrm>
                <a:off x="4283587" y="4599670"/>
                <a:ext cx="1545631" cy="2308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Float-10.10.230.252</a:t>
                </a:r>
                <a:endParaRPr lang="en-AE" sz="9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B02335-835A-9F75-CF41-71B1E60B0B6D}"/>
                  </a:ext>
                </a:extLst>
              </p:cNvPr>
              <p:cNvSpPr txBox="1"/>
              <p:nvPr/>
            </p:nvSpPr>
            <p:spPr>
              <a:xfrm>
                <a:off x="4425613" y="3966517"/>
                <a:ext cx="102527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Self</a:t>
                </a:r>
              </a:p>
              <a:p>
                <a:pPr algn="ctr"/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10.10.230.253</a:t>
                </a:r>
                <a:endParaRPr lang="en-AE" sz="9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40524B8-00FB-D423-45F9-4FEDA665D0B7}"/>
                  </a:ext>
                </a:extLst>
              </p:cNvPr>
              <p:cNvSpPr txBox="1"/>
              <p:nvPr/>
            </p:nvSpPr>
            <p:spPr>
              <a:xfrm>
                <a:off x="4425613" y="5067110"/>
                <a:ext cx="102527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Self</a:t>
                </a:r>
              </a:p>
              <a:p>
                <a:pPr algn="ctr"/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10.10.230.254</a:t>
                </a:r>
                <a:endParaRPr lang="en-AE" sz="9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8E2D3095-9CFC-5ABE-2244-E805C54DC8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41694" y="4478708"/>
                <a:ext cx="353508" cy="399885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7D07DB0A-5AEC-F6DB-0CDE-2AD6F6F148A0}"/>
                  </a:ext>
                </a:extLst>
              </p:cNvPr>
              <p:cNvCxnSpPr>
                <a:cxnSpLocks/>
                <a:stCxn id="38" idx="1"/>
              </p:cNvCxnSpPr>
              <p:nvPr/>
            </p:nvCxnSpPr>
            <p:spPr>
              <a:xfrm flipH="1" flipV="1">
                <a:off x="4141694" y="4948777"/>
                <a:ext cx="283919" cy="302999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>
                <a:extLst>
                  <a:ext uri="{FF2B5EF4-FFF2-40B4-BE49-F238E27FC236}">
                    <a16:creationId xmlns:a16="http://schemas.microsoft.com/office/drawing/2014/main" id="{BD30DA94-5E73-B118-9532-3266234D44FA}"/>
                  </a:ext>
                </a:extLst>
              </p:cNvPr>
              <p:cNvCxnSpPr/>
              <p:nvPr/>
            </p:nvCxnSpPr>
            <p:spPr>
              <a:xfrm>
                <a:off x="4938251" y="4799579"/>
                <a:ext cx="0" cy="332878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8F6E8148-0292-73B4-2331-A9118E2C741E}"/>
                  </a:ext>
                </a:extLst>
              </p:cNvPr>
              <p:cNvCxnSpPr/>
              <p:nvPr/>
            </p:nvCxnSpPr>
            <p:spPr>
              <a:xfrm>
                <a:off x="4940535" y="4278184"/>
                <a:ext cx="0" cy="332878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E604B0D-30D8-6BD4-FB5B-BAED4DBEBB02}"/>
                  </a:ext>
                </a:extLst>
              </p:cNvPr>
              <p:cNvSpPr txBox="1"/>
              <p:nvPr/>
            </p:nvSpPr>
            <p:spPr>
              <a:xfrm>
                <a:off x="6126727" y="4642839"/>
                <a:ext cx="1588606" cy="2308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Float-10.10.231.252</a:t>
                </a:r>
                <a:endParaRPr lang="en-AE" sz="900" dirty="0">
                  <a:solidFill>
                    <a:srgbClr val="00660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EE5767D-BDA9-F519-A75A-A6F772378FD5}"/>
                  </a:ext>
                </a:extLst>
              </p:cNvPr>
              <p:cNvSpPr txBox="1"/>
              <p:nvPr/>
            </p:nvSpPr>
            <p:spPr>
              <a:xfrm>
                <a:off x="5931339" y="5103072"/>
                <a:ext cx="102527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Self</a:t>
                </a:r>
              </a:p>
              <a:p>
                <a:pPr algn="ctr"/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10.10.231.254</a:t>
                </a:r>
                <a:endParaRPr lang="en-AE" sz="900" dirty="0">
                  <a:solidFill>
                    <a:srgbClr val="00660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BAE7B173-9391-56B1-D79D-7D7FDE95A611}"/>
                  </a:ext>
                </a:extLst>
              </p:cNvPr>
              <p:cNvSpPr txBox="1"/>
              <p:nvPr/>
            </p:nvSpPr>
            <p:spPr>
              <a:xfrm>
                <a:off x="5914841" y="3965175"/>
                <a:ext cx="1025273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Self</a:t>
                </a:r>
              </a:p>
              <a:p>
                <a:pPr algn="ctr"/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10.10.231.253</a:t>
                </a:r>
                <a:endParaRPr lang="en-AE" sz="900" dirty="0">
                  <a:solidFill>
                    <a:srgbClr val="006600"/>
                  </a:solidFill>
                  <a:latin typeface="Abadi" panose="020B0604020104020204" pitchFamily="34" charset="0"/>
                </a:endParaRPr>
              </a:p>
            </p:txBody>
          </p:sp>
          <p:cxnSp>
            <p:nvCxnSpPr>
              <p:cNvPr id="68" name="Straight Arrow Connector 67">
                <a:extLst>
                  <a:ext uri="{FF2B5EF4-FFF2-40B4-BE49-F238E27FC236}">
                    <a16:creationId xmlns:a16="http://schemas.microsoft.com/office/drawing/2014/main" id="{B0D1EF9B-759C-59BE-8CF1-5F9044ACAEB1}"/>
                  </a:ext>
                </a:extLst>
              </p:cNvPr>
              <p:cNvCxnSpPr/>
              <p:nvPr/>
            </p:nvCxnSpPr>
            <p:spPr>
              <a:xfrm>
                <a:off x="6464535" y="4297828"/>
                <a:ext cx="0" cy="332878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>
                <a:extLst>
                  <a:ext uri="{FF2B5EF4-FFF2-40B4-BE49-F238E27FC236}">
                    <a16:creationId xmlns:a16="http://schemas.microsoft.com/office/drawing/2014/main" id="{39156C2A-42BC-B5CD-1C63-67F9214B9951}"/>
                  </a:ext>
                </a:extLst>
              </p:cNvPr>
              <p:cNvCxnSpPr/>
              <p:nvPr/>
            </p:nvCxnSpPr>
            <p:spPr>
              <a:xfrm>
                <a:off x="6464535" y="4835981"/>
                <a:ext cx="0" cy="332878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2CB378B3-D0A3-365C-26B7-91E1C1B9FD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25737" y="4284278"/>
                <a:ext cx="521741" cy="492329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Arrow Connector 71">
                <a:extLst>
                  <a:ext uri="{FF2B5EF4-FFF2-40B4-BE49-F238E27FC236}">
                    <a16:creationId xmlns:a16="http://schemas.microsoft.com/office/drawing/2014/main" id="{13FA5DA3-0A46-82CE-6F89-9B1430B0E22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74886" y="4835058"/>
                <a:ext cx="572592" cy="389843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78F6380-7427-AB69-BBA9-8DF10EDE9781}"/>
                  </a:ext>
                </a:extLst>
              </p:cNvPr>
              <p:cNvSpPr txBox="1"/>
              <p:nvPr/>
            </p:nvSpPr>
            <p:spPr>
              <a:xfrm>
                <a:off x="4427417" y="3636560"/>
                <a:ext cx="10943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Learning-Portal-Vs</a:t>
                </a:r>
              </a:p>
              <a:p>
                <a:pPr algn="ctr"/>
                <a:r>
                  <a:rPr lang="en-US" sz="8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10.10.230.10</a:t>
                </a:r>
                <a:endParaRPr lang="en-AE" sz="8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F420054-1C89-8E34-0AD2-364D2CA02104}"/>
                  </a:ext>
                </a:extLst>
              </p:cNvPr>
              <p:cNvSpPr txBox="1"/>
              <p:nvPr/>
            </p:nvSpPr>
            <p:spPr>
              <a:xfrm>
                <a:off x="4425614" y="5521426"/>
                <a:ext cx="10943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Learning-Portal-Vs</a:t>
                </a:r>
              </a:p>
              <a:p>
                <a:pPr algn="ctr"/>
                <a:r>
                  <a:rPr lang="en-US" sz="8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10.10.230.10</a:t>
                </a:r>
                <a:endParaRPr lang="en-AE" sz="8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cxnSp>
            <p:nvCxnSpPr>
              <p:cNvPr id="83" name="Straight Arrow Connector 82">
                <a:extLst>
                  <a:ext uri="{FF2B5EF4-FFF2-40B4-BE49-F238E27FC236}">
                    <a16:creationId xmlns:a16="http://schemas.microsoft.com/office/drawing/2014/main" id="{5846C7D4-8528-742A-CC84-E3B5957FDD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47619" y="4927002"/>
                <a:ext cx="603110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Arrow Connector 83">
                <a:extLst>
                  <a:ext uri="{FF2B5EF4-FFF2-40B4-BE49-F238E27FC236}">
                    <a16:creationId xmlns:a16="http://schemas.microsoft.com/office/drawing/2014/main" id="{EEC5A38B-C442-25C6-EE3E-8D46E5FA3E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131704" y="4713779"/>
                <a:ext cx="453944" cy="0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7DD65DF-17B7-BB06-4968-12354F717DB6}"/>
                </a:ext>
              </a:extLst>
            </p:cNvPr>
            <p:cNvGrpSpPr/>
            <p:nvPr/>
          </p:nvGrpSpPr>
          <p:grpSpPr>
            <a:xfrm>
              <a:off x="0" y="1107007"/>
              <a:ext cx="12192000" cy="2513627"/>
              <a:chOff x="0" y="3356526"/>
              <a:chExt cx="12192000" cy="2513627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3E899A0C-ED3E-FD42-B366-7FC91405C2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3408079"/>
                <a:ext cx="12192000" cy="2462074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B2D803-377B-E728-940A-0007782DBB42}"/>
                  </a:ext>
                </a:extLst>
              </p:cNvPr>
              <p:cNvSpPr txBox="1"/>
              <p:nvPr/>
            </p:nvSpPr>
            <p:spPr>
              <a:xfrm>
                <a:off x="2577155" y="3356526"/>
                <a:ext cx="2294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solidFill>
                      <a:srgbClr val="7030A0"/>
                    </a:solidFill>
                  </a:rPr>
                  <a:t>Client-Side Subnet</a:t>
                </a:r>
              </a:p>
              <a:p>
                <a:pPr algn="ctr"/>
                <a:r>
                  <a:rPr lang="en-US" sz="1000" dirty="0">
                    <a:solidFill>
                      <a:srgbClr val="7030A0"/>
                    </a:solidFill>
                  </a:rPr>
                  <a:t>10.10.230.0/24</a:t>
                </a:r>
                <a:endParaRPr lang="en-AE" sz="1000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4F3153-ECCA-BB10-AFF2-62542696C50A}"/>
                  </a:ext>
                </a:extLst>
              </p:cNvPr>
              <p:cNvSpPr txBox="1"/>
              <p:nvPr/>
            </p:nvSpPr>
            <p:spPr>
              <a:xfrm rot="16200000">
                <a:off x="2591167" y="3905342"/>
                <a:ext cx="81304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10.10.230.1</a:t>
                </a:r>
                <a:endParaRPr lang="en-AE" sz="9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01A513A-F33F-DF87-5170-3BDB9BA00CAE}"/>
                  </a:ext>
                </a:extLst>
              </p:cNvPr>
              <p:cNvSpPr txBox="1"/>
              <p:nvPr/>
            </p:nvSpPr>
            <p:spPr>
              <a:xfrm rot="16200000">
                <a:off x="3973917" y="3829142"/>
                <a:ext cx="96544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10.10.230.254</a:t>
                </a:r>
                <a:endParaRPr lang="en-AE" sz="9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58470A93-66C3-805F-F186-FA260A2F9DB6}"/>
                  </a:ext>
                </a:extLst>
              </p:cNvPr>
              <p:cNvCxnSpPr>
                <a:cxnSpLocks/>
                <a:endCxn id="8" idx="0"/>
              </p:cNvCxnSpPr>
              <p:nvPr/>
            </p:nvCxnSpPr>
            <p:spPr>
              <a:xfrm>
                <a:off x="3113105" y="3944557"/>
                <a:ext cx="1228118" cy="1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B2F97980-0760-BCB6-122A-762811E18D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6028" y="4549133"/>
                <a:ext cx="603110" cy="0"/>
              </a:xfrm>
              <a:prstGeom prst="straightConnector1">
                <a:avLst/>
              </a:prstGeom>
              <a:ln>
                <a:solidFill>
                  <a:srgbClr val="7030A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AA94089-C891-0A03-2989-025327A7A57B}"/>
                  </a:ext>
                </a:extLst>
              </p:cNvPr>
              <p:cNvSpPr txBox="1"/>
              <p:nvPr/>
            </p:nvSpPr>
            <p:spPr>
              <a:xfrm>
                <a:off x="4507559" y="4364467"/>
                <a:ext cx="109439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Learning-Portal-Vs</a:t>
                </a:r>
              </a:p>
              <a:p>
                <a:pPr algn="ctr"/>
                <a:r>
                  <a:rPr lang="en-US" sz="800" dirty="0">
                    <a:solidFill>
                      <a:srgbClr val="7030A0"/>
                    </a:solidFill>
                    <a:latin typeface="Abadi" panose="020B0604020104020204" pitchFamily="34" charset="0"/>
                  </a:rPr>
                  <a:t>10.10.230.10</a:t>
                </a:r>
                <a:endParaRPr lang="en-AE" sz="800" dirty="0">
                  <a:solidFill>
                    <a:srgbClr val="7030A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2FB7472-33EE-D999-779D-2A4B9DFCF17E}"/>
                  </a:ext>
                </a:extLst>
              </p:cNvPr>
              <p:cNvSpPr txBox="1"/>
              <p:nvPr/>
            </p:nvSpPr>
            <p:spPr>
              <a:xfrm>
                <a:off x="7173045" y="3356526"/>
                <a:ext cx="229485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>
                    <a:solidFill>
                      <a:srgbClr val="006600"/>
                    </a:solidFill>
                  </a:rPr>
                  <a:t>Server-Side Subnet</a:t>
                </a:r>
              </a:p>
              <a:p>
                <a:pPr algn="ctr"/>
                <a:r>
                  <a:rPr lang="en-US" sz="1000" dirty="0">
                    <a:solidFill>
                      <a:srgbClr val="006600"/>
                    </a:solidFill>
                  </a:rPr>
                  <a:t>10.10.231.0/24</a:t>
                </a:r>
                <a:endParaRPr lang="en-AE" sz="1000" dirty="0">
                  <a:solidFill>
                    <a:srgbClr val="006600"/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9815B81-B860-C14F-9F0C-574DD1B36347}"/>
                  </a:ext>
                </a:extLst>
              </p:cNvPr>
              <p:cNvSpPr txBox="1"/>
              <p:nvPr/>
            </p:nvSpPr>
            <p:spPr>
              <a:xfrm rot="16200000">
                <a:off x="6869351" y="3867659"/>
                <a:ext cx="113211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10.10.231.254</a:t>
                </a:r>
                <a:endParaRPr lang="en-AE" sz="900" dirty="0">
                  <a:solidFill>
                    <a:srgbClr val="006600"/>
                  </a:solidFill>
                  <a:latin typeface="Abadi" panose="020B0604020104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B0EF90-0A71-B34B-BE78-AAB710146FBC}"/>
                  </a:ext>
                </a:extLst>
              </p:cNvPr>
              <p:cNvSpPr txBox="1"/>
              <p:nvPr/>
            </p:nvSpPr>
            <p:spPr>
              <a:xfrm rot="16200000">
                <a:off x="8513556" y="3879642"/>
                <a:ext cx="113211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10.10.231.1</a:t>
                </a:r>
                <a:endParaRPr lang="en-AE" sz="900" dirty="0">
                  <a:solidFill>
                    <a:srgbClr val="006600"/>
                  </a:solidFill>
                  <a:latin typeface="Abadi" panose="020B0604020104020204" pitchFamily="34" charset="0"/>
                </a:endParaRPr>
              </a:p>
            </p:txBody>
          </p: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D90177AA-DE54-2DF2-9A26-B5EE0C09CE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3452" y="3906039"/>
                <a:ext cx="1228118" cy="1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921937D-90AA-4773-6707-D9EA0B99D144}"/>
                  </a:ext>
                </a:extLst>
              </p:cNvPr>
              <p:cNvSpPr txBox="1"/>
              <p:nvPr/>
            </p:nvSpPr>
            <p:spPr>
              <a:xfrm>
                <a:off x="6175138" y="4364467"/>
                <a:ext cx="120633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SNAT-Pool</a:t>
                </a:r>
              </a:p>
              <a:p>
                <a:pPr algn="ctr"/>
                <a:r>
                  <a:rPr lang="en-US" sz="8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Learning-Portal-SNAT</a:t>
                </a:r>
              </a:p>
              <a:p>
                <a:pPr algn="ctr"/>
                <a:r>
                  <a:rPr lang="en-US" sz="800" dirty="0">
                    <a:solidFill>
                      <a:srgbClr val="006600"/>
                    </a:solidFill>
                    <a:latin typeface="Abadi" panose="020B0604020104020204" pitchFamily="34" charset="0"/>
                  </a:rPr>
                  <a:t>10.10.231.10</a:t>
                </a: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023C7E0F-C8CB-2950-A977-DBD7FAAB3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56401" y="4703021"/>
                <a:ext cx="453944" cy="0"/>
              </a:xfrm>
              <a:prstGeom prst="straightConnector1">
                <a:avLst/>
              </a:prstGeom>
              <a:ln>
                <a:solidFill>
                  <a:srgbClr val="0066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63533D2-7655-F9D9-B487-7E59C183A272}"/>
                </a:ext>
              </a:extLst>
            </p:cNvPr>
            <p:cNvSpPr txBox="1"/>
            <p:nvPr/>
          </p:nvSpPr>
          <p:spPr>
            <a:xfrm>
              <a:off x="5919360" y="3938267"/>
              <a:ext cx="12063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SNAT-Pool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Learning-Portal-SNAT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BB27350-CA3C-ED79-2949-F457643E7DB2}"/>
                </a:ext>
              </a:extLst>
            </p:cNvPr>
            <p:cNvSpPr txBox="1"/>
            <p:nvPr/>
          </p:nvSpPr>
          <p:spPr>
            <a:xfrm>
              <a:off x="5877629" y="5904013"/>
              <a:ext cx="12063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SNAT-Pool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Learning-Portal-SNAT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10.10.231.10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178AF56-80DA-B172-73B3-75C812D84C4F}"/>
                </a:ext>
              </a:extLst>
            </p:cNvPr>
            <p:cNvSpPr txBox="1"/>
            <p:nvPr/>
          </p:nvSpPr>
          <p:spPr>
            <a:xfrm rot="16200000">
              <a:off x="8744388" y="4545600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9E7884A-22F7-7371-ECE6-3E961612C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F9F92B-3220-A0C4-56B8-828777BD1A4C}"/>
              </a:ext>
            </a:extLst>
          </p:cNvPr>
          <p:cNvSpPr txBox="1"/>
          <p:nvPr/>
        </p:nvSpPr>
        <p:spPr>
          <a:xfrm>
            <a:off x="1958061" y="296700"/>
            <a:ext cx="88508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 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Why Auto Map Chooses the Server Side Vlan Self Ip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4B90ED-CB39-F3B4-3972-E45CF9884970}"/>
              </a:ext>
            </a:extLst>
          </p:cNvPr>
          <p:cNvSpPr/>
          <p:nvPr/>
        </p:nvSpPr>
        <p:spPr>
          <a:xfrm>
            <a:off x="111874" y="2021628"/>
            <a:ext cx="369237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E" sz="1600" dirty="0"/>
              <a:t>Why does F5 choose the </a:t>
            </a:r>
            <a:r>
              <a:rPr lang="en-AE" sz="1600" dirty="0">
                <a:solidFill>
                  <a:srgbClr val="FFC000"/>
                </a:solidFill>
              </a:rPr>
              <a:t>server-side VLAN Self IP </a:t>
            </a:r>
            <a:r>
              <a:rPr lang="en-AE" sz="1600" dirty="0"/>
              <a:t>to create the server-side connection when the </a:t>
            </a:r>
            <a:r>
              <a:rPr lang="en-AE" sz="1600" dirty="0">
                <a:solidFill>
                  <a:srgbClr val="FFC000"/>
                </a:solidFill>
              </a:rPr>
              <a:t>SNAT type is configured as SNAT Automap</a:t>
            </a:r>
            <a:r>
              <a:rPr lang="en-AE" sz="1600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E" sz="1600" dirty="0"/>
              <a:t>Why </a:t>
            </a:r>
            <a:r>
              <a:rPr lang="en-AE" sz="1600" dirty="0">
                <a:solidFill>
                  <a:srgbClr val="FFC000"/>
                </a:solidFill>
              </a:rPr>
              <a:t>doesn't it use the client-side VLAN Self IP </a:t>
            </a:r>
            <a:r>
              <a:rPr lang="en-AE" sz="1600" dirty="0"/>
              <a:t>instead?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There are </a:t>
            </a:r>
            <a:r>
              <a:rPr lang="en-GB" sz="1600" dirty="0">
                <a:solidFill>
                  <a:srgbClr val="FFC000"/>
                </a:solidFill>
              </a:rPr>
              <a:t>two answers </a:t>
            </a:r>
            <a:r>
              <a:rPr lang="en-GB" sz="1600" dirty="0"/>
              <a:t>for this question. </a:t>
            </a:r>
          </a:p>
          <a:p>
            <a:endParaRPr lang="en-AE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2D9AAF-7EEC-7C68-11A2-22BE6F384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7985" y="1025564"/>
            <a:ext cx="8275877" cy="5623892"/>
          </a:xfrm>
          <a:prstGeom prst="rect">
            <a:avLst/>
          </a:prstGeom>
        </p:spPr>
      </p:pic>
      <p:sp>
        <p:nvSpPr>
          <p:cNvPr id="6" name="Arrow: Left-Up 5">
            <a:extLst>
              <a:ext uri="{FF2B5EF4-FFF2-40B4-BE49-F238E27FC236}">
                <a16:creationId xmlns:a16="http://schemas.microsoft.com/office/drawing/2014/main" id="{9AC247F9-EA6B-F6B2-7F41-74D8DF778AC9}"/>
              </a:ext>
            </a:extLst>
          </p:cNvPr>
          <p:cNvSpPr/>
          <p:nvPr/>
        </p:nvSpPr>
        <p:spPr>
          <a:xfrm>
            <a:off x="9652960" y="2872596"/>
            <a:ext cx="2061712" cy="556404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51538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758F5AB-6F10-9282-5B4F-A04B04847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C0E52B-DDC0-0A7F-004B-2750BCD5745D}"/>
              </a:ext>
            </a:extLst>
          </p:cNvPr>
          <p:cNvSpPr txBox="1"/>
          <p:nvPr/>
        </p:nvSpPr>
        <p:spPr>
          <a:xfrm>
            <a:off x="1296028" y="90923"/>
            <a:ext cx="94979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First Answer - Standalone F5 device - </a:t>
            </a:r>
            <a:r>
              <a:rPr lang="en-GB" sz="2400" dirty="0">
                <a:solidFill>
                  <a:srgbClr val="FFC000"/>
                </a:solidFill>
              </a:rPr>
              <a:t>SNAT Type -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Auto Map IP selection</a:t>
            </a:r>
          </a:p>
          <a:p>
            <a:pPr algn="ctr"/>
            <a:r>
              <a:rPr lang="en-AE" sz="2400" dirty="0"/>
              <a:t>(Route-Based Self IP Selection)</a:t>
            </a:r>
            <a:endParaRPr lang="en-GB" sz="2400" dirty="0">
              <a:solidFill>
                <a:srgbClr val="FFC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CB9C3C3-D615-5E0D-C831-8A3CB3570ED9}"/>
              </a:ext>
            </a:extLst>
          </p:cNvPr>
          <p:cNvSpPr txBox="1"/>
          <p:nvPr/>
        </p:nvSpPr>
        <p:spPr>
          <a:xfrm>
            <a:off x="350131" y="908322"/>
            <a:ext cx="67489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In a </a:t>
            </a:r>
            <a:r>
              <a:rPr lang="en-GB" dirty="0">
                <a:solidFill>
                  <a:srgbClr val="FFC000"/>
                </a:solidFill>
              </a:rPr>
              <a:t>single F5 design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First </a:t>
            </a:r>
            <a:r>
              <a:rPr lang="en-GB" dirty="0">
                <a:solidFill>
                  <a:srgbClr val="FFC000"/>
                </a:solidFill>
              </a:rPr>
              <a:t>F5 checks how many Self IP </a:t>
            </a:r>
            <a:r>
              <a:rPr lang="en-GB" dirty="0"/>
              <a:t>configured on F5.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In our case it is two.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Client Side </a:t>
            </a:r>
            <a:r>
              <a:rPr lang="en-GB" dirty="0"/>
              <a:t>Self Ip and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Server Side </a:t>
            </a:r>
            <a:r>
              <a:rPr lang="en-GB" dirty="0"/>
              <a:t>Self Ip.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Then </a:t>
            </a:r>
            <a:r>
              <a:rPr lang="en-GB" dirty="0">
                <a:solidFill>
                  <a:srgbClr val="FFC000"/>
                </a:solidFill>
              </a:rPr>
              <a:t>F5 checks routing</a:t>
            </a:r>
            <a:r>
              <a:rPr lang="en-GB" dirty="0"/>
              <a:t>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/>
              <a:t>Since the </a:t>
            </a:r>
            <a:r>
              <a:rPr lang="en-GB" dirty="0">
                <a:solidFill>
                  <a:srgbClr val="FFC000"/>
                </a:solidFill>
              </a:rPr>
              <a:t>Server-Side subnet Routing </a:t>
            </a:r>
            <a:r>
              <a:rPr lang="en-GB" dirty="0"/>
              <a:t>configured using Server Side vlan interface.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It picks Server Side Vlan Self IP</a:t>
            </a:r>
            <a:r>
              <a:rPr lang="en-GB" dirty="0"/>
              <a:t> which is 10.10.231.254 to create server-side connection. 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B5EEFD4-BFDC-0B2A-5060-894F510AC650}"/>
              </a:ext>
            </a:extLst>
          </p:cNvPr>
          <p:cNvGrpSpPr/>
          <p:nvPr/>
        </p:nvGrpSpPr>
        <p:grpSpPr>
          <a:xfrm>
            <a:off x="0" y="3889690"/>
            <a:ext cx="12192000" cy="2513627"/>
            <a:chOff x="0" y="3356526"/>
            <a:chExt cx="12192000" cy="251362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96072D-E531-56D1-1A8E-879C5C79C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37579F4-1E44-B323-74C8-CDFBFD277506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1E16686-EDE0-F68F-09B8-15C5075C0433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7CAB2D9-253A-7AAB-BCCA-324CCA04F6C9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B8EA445-EE55-9983-3995-38654DACA234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84B31EA-ABA3-1B8C-7336-151D2756729A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19D691-F0A8-C217-8375-D21A142F3D51}"/>
                </a:ext>
              </a:extLst>
            </p:cNvPr>
            <p:cNvSpPr txBox="1"/>
            <p:nvPr/>
          </p:nvSpPr>
          <p:spPr>
            <a:xfrm>
              <a:off x="4507559" y="4364467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8EE566F-2213-535B-904D-FC18F30E4E5B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8864856-3C01-9C09-FA6D-173C512E1641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9A8F4ED8-3744-681B-9D1D-DAD2709A92B0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3FFC3439-04A6-6D5F-2B0F-CB42D6514AB3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144C29D-A12C-E3C5-5541-8F24C832872A}"/>
                </a:ext>
              </a:extLst>
            </p:cNvPr>
            <p:cNvSpPr txBox="1"/>
            <p:nvPr/>
          </p:nvSpPr>
          <p:spPr>
            <a:xfrm>
              <a:off x="6287071" y="4364467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004928BC-4FD6-4040-E4DF-6E8CC0D9F5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A2FDE92-8376-1B03-ACDB-D1615CEDEA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753" y="1529505"/>
            <a:ext cx="630555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0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F946877-3C81-425B-5BA1-0A3D3CF62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808B8FC-1313-27E2-738B-83564E622018}"/>
              </a:ext>
            </a:extLst>
          </p:cNvPr>
          <p:cNvSpPr txBox="1"/>
          <p:nvPr/>
        </p:nvSpPr>
        <p:spPr>
          <a:xfrm>
            <a:off x="1296028" y="90923"/>
            <a:ext cx="94979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Second Answer - F5 HA-Pair Design - </a:t>
            </a:r>
            <a:r>
              <a:rPr lang="en-GB" sz="2400" dirty="0">
                <a:solidFill>
                  <a:srgbClr val="FFC000"/>
                </a:solidFill>
              </a:rPr>
              <a:t>SNAT Type -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Auto Map IP selection</a:t>
            </a:r>
          </a:p>
          <a:p>
            <a:pPr algn="ctr"/>
            <a:r>
              <a:rPr lang="en-AE" sz="2400" dirty="0"/>
              <a:t>(Route-Based Floating IP Selection)</a:t>
            </a:r>
            <a:endParaRPr lang="en-GB" sz="2400" dirty="0">
              <a:solidFill>
                <a:srgbClr val="FFC000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BEC64E7-7DC9-8C3A-A4AD-A2A9743DE7CD}"/>
              </a:ext>
            </a:extLst>
          </p:cNvPr>
          <p:cNvSpPr txBox="1"/>
          <p:nvPr/>
        </p:nvSpPr>
        <p:spPr>
          <a:xfrm>
            <a:off x="220540" y="928140"/>
            <a:ext cx="67489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In a HA-Pair of</a:t>
            </a:r>
            <a:r>
              <a:rPr lang="en-GB" dirty="0">
                <a:solidFill>
                  <a:srgbClr val="FFC000"/>
                </a:solidFill>
              </a:rPr>
              <a:t> F5 design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First </a:t>
            </a:r>
            <a:r>
              <a:rPr lang="en-GB" dirty="0">
                <a:solidFill>
                  <a:srgbClr val="FFC000"/>
                </a:solidFill>
              </a:rPr>
              <a:t>F5 checks how many Floating IP's </a:t>
            </a:r>
            <a:r>
              <a:rPr lang="en-GB" dirty="0"/>
              <a:t>configured on F5.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 our case it is two.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Client Side </a:t>
            </a:r>
            <a:r>
              <a:rPr lang="en-GB" dirty="0"/>
              <a:t>Floating Ip and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Server Side </a:t>
            </a:r>
            <a:r>
              <a:rPr lang="en-GB" dirty="0"/>
              <a:t>Floating Ip.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Then </a:t>
            </a:r>
            <a:r>
              <a:rPr lang="en-GB" dirty="0">
                <a:solidFill>
                  <a:srgbClr val="FFC000"/>
                </a:solidFill>
              </a:rPr>
              <a:t>F5 checks routing</a:t>
            </a:r>
            <a:r>
              <a:rPr lang="en-GB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Since the </a:t>
            </a:r>
            <a:r>
              <a:rPr lang="en-GB" dirty="0">
                <a:solidFill>
                  <a:srgbClr val="FFC000"/>
                </a:solidFill>
              </a:rPr>
              <a:t>Server-Side subnet Rou</a:t>
            </a:r>
            <a:r>
              <a:rPr lang="en-GB" dirty="0"/>
              <a:t>ting configured using Server Side vlan interface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It </a:t>
            </a:r>
            <a:r>
              <a:rPr lang="en-GB" dirty="0">
                <a:solidFill>
                  <a:srgbClr val="FFC000"/>
                </a:solidFill>
              </a:rPr>
              <a:t>picks Server Side Vlan Floating IP</a:t>
            </a:r>
            <a:r>
              <a:rPr lang="en-GB" dirty="0"/>
              <a:t> which is 10.10.231.252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3740520-A4BC-2CE0-3A9C-57BCFD1863F7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2F1E962A-E3DB-768A-9F12-FE35330BC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7B976A4-D16D-D207-EE36-3130A4E94823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9FF4128-33EC-7C1D-AE78-DDEBE17C1A8D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FCC9F2A-791B-53EE-26B1-ACE51C945F0B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37B3E4-0C9C-8056-3CD9-4B18879ADA82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22DA99B-0C95-9625-8B5F-CFBE0B0A6B90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333ACF2-8CE0-F214-0964-DEE7728EE48B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9FC7F4A-1889-9639-5DC1-9AA061DF8FC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58D25F46-2181-181E-22B6-B5C6DC6DDB10}"/>
                </a:ext>
              </a:extLst>
            </p:cNvPr>
            <p:cNvCxnSpPr>
              <a:cxnSpLocks/>
              <a:stCxn id="4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59E5D851-8639-DE68-313A-BA8203C69AAF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FE40E4B5-FC97-B3CE-01EF-FC07F50345FC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2D161E8-531A-1C45-92E2-7B929A06EADB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6A7D5A6-CE9F-6ECE-73DF-E37A51A05031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BDA267A-4958-B1CD-E9AE-F997FDC56F57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96FE24E3-7B0C-7CCD-CEAC-481BFFCE16D4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472A776B-8995-4683-D560-13A1D2BB8A34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37F9C598-4947-EBE0-64E0-5F3A4E7ACC6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3A5AE58-ABB4-EC5A-7148-84C6DA3AA4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7E2A34F-81EA-F741-870B-64182B618F18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5C91B13-3B84-6224-0A79-3A7C8C10F4D8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6B07DFB-7FA1-D068-79A1-A240781905A0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27815FE-C324-2CFE-D991-62DC3DE0B4DB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84443CF6-DC8C-1627-BF1C-39AC4BA27B86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5830D01B-71A5-DA8F-9EB7-4E9A86671A27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6CB3ADE-98A5-9A03-F751-4585E29633AC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085C652-3564-E2E9-BDF8-AB64913C1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8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1608FE9-76E3-3822-4AEC-869CEDE13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650F99D5-D6C4-3FE1-3AF5-F497FFE5D977}"/>
              </a:ext>
            </a:extLst>
          </p:cNvPr>
          <p:cNvSpPr txBox="1"/>
          <p:nvPr/>
        </p:nvSpPr>
        <p:spPr>
          <a:xfrm>
            <a:off x="145626" y="843677"/>
            <a:ext cx="51709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 am going to </a:t>
            </a:r>
            <a:r>
              <a:rPr lang="en-GB" dirty="0">
                <a:solidFill>
                  <a:srgbClr val="FFC000"/>
                </a:solidFill>
              </a:rPr>
              <a:t>ask another tricky questio</a:t>
            </a:r>
            <a:r>
              <a:rPr lang="en-GB" dirty="0"/>
              <a:t>n here?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By mistake, </a:t>
            </a:r>
            <a:r>
              <a:rPr lang="en-GB" dirty="0">
                <a:solidFill>
                  <a:srgbClr val="FFC000"/>
                </a:solidFill>
              </a:rPr>
              <a:t>I deleted the Server-Side Floating IP </a:t>
            </a:r>
            <a:r>
              <a:rPr lang="en-GB" dirty="0"/>
              <a:t>and still </a:t>
            </a:r>
            <a:r>
              <a:rPr lang="en-GB" dirty="0">
                <a:solidFill>
                  <a:srgbClr val="FFC000"/>
                </a:solidFill>
              </a:rPr>
              <a:t>client-Side Floating IP </a:t>
            </a:r>
            <a:r>
              <a:rPr lang="en-GB" dirty="0"/>
              <a:t>is active and </a:t>
            </a:r>
            <a:r>
              <a:rPr lang="en-GB" dirty="0">
                <a:solidFill>
                  <a:srgbClr val="FFC000"/>
                </a:solidFill>
              </a:rPr>
              <a:t>Server-Side subnet Routing configured </a:t>
            </a:r>
            <a:r>
              <a:rPr lang="en-GB" dirty="0"/>
              <a:t>using Server Side vlan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Now,  Which </a:t>
            </a:r>
            <a:r>
              <a:rPr lang="en-GB" dirty="0">
                <a:solidFill>
                  <a:srgbClr val="FFC000"/>
                </a:solidFill>
              </a:rPr>
              <a:t>IP F5 should take to create the server-side connection</a:t>
            </a:r>
            <a:r>
              <a:rPr lang="en-GB" dirty="0"/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6B15FE-3A63-3A4F-4FC6-A979C22B1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ADC2ED-B969-946D-8A52-4E31428CCC0B}"/>
              </a:ext>
            </a:extLst>
          </p:cNvPr>
          <p:cNvSpPr txBox="1"/>
          <p:nvPr/>
        </p:nvSpPr>
        <p:spPr>
          <a:xfrm>
            <a:off x="2675786" y="218700"/>
            <a:ext cx="78656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 </a:t>
            </a:r>
            <a:r>
              <a:rPr lang="en-AE" sz="2400" dirty="0"/>
              <a:t>What if </a:t>
            </a:r>
            <a:r>
              <a:rPr lang="en-US" sz="2400" dirty="0"/>
              <a:t>I</a:t>
            </a:r>
            <a:r>
              <a:rPr lang="en-AE" sz="2400" dirty="0"/>
              <a:t> delete the Server-Side Vlan Floating IP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4F42D7-C432-8B1A-5B77-F81335B75521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A7B7CA9-523D-B90E-016A-8698BF835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3FBA9E-6CFF-C045-751D-957DA391A706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2719B9-558D-2B6A-6439-22D3612BCBDE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5A8FBC-771D-E9CB-0A41-8078BFC35B25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8278C3-0F3A-82CA-44ED-74E0E878834A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F86B3D-3C0D-9D29-4FA5-48313FD960C4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231739E-D8F4-C910-4BC8-BE2FB3B53018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EA60851-0129-9AD0-A82C-4914782252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7312771-34E6-0478-1E0E-9C8AB2777785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A93EC47-55FC-0EBA-FD0A-E948AD26D96A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86A07EF-A79F-D2F5-DB8B-49E453F7E8D0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6A33E6A-5DE3-CCD6-BB5B-A5F6582A46B2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A0F3A19-D66E-81A0-8C0D-D3A6BF9856CE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692F53-45DF-3D4A-34FC-14BB31374D6D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56A4ECC5-105D-DE88-8CF8-F1BF8FA336B5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BAB9E83-2C19-9155-9BFB-C23E408E7A06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735587D-7656-0544-F11A-C9C97BD17F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0AE0B21-21CD-374A-389D-4304A64492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4DACB8-EB9A-4538-E803-5E0495FC6699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9F34B1-F083-B5C1-F044-4C8ABC56976C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0B2724-FA98-A5F2-5FD8-719ACB278641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AA8C0BC-8926-D3E9-854A-CB8A94F88CF4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6A09680-9EB1-9AC4-8DF1-B3F5E10966AE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0C5C7A3-8E49-8C31-E6DC-9B5BCA4DDA66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6434B8D-B3FF-D739-F7B4-83BCE8470969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823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FFAC393-2B39-A7C0-0F5A-143510B80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DD306911-FC1C-A3F8-D8DD-36632B2644B0}"/>
              </a:ext>
            </a:extLst>
          </p:cNvPr>
          <p:cNvSpPr txBox="1"/>
          <p:nvPr/>
        </p:nvSpPr>
        <p:spPr>
          <a:xfrm>
            <a:off x="145626" y="843677"/>
            <a:ext cx="51709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 am going to </a:t>
            </a:r>
            <a:r>
              <a:rPr lang="en-GB" dirty="0">
                <a:solidFill>
                  <a:srgbClr val="FFC000"/>
                </a:solidFill>
              </a:rPr>
              <a:t>ask another tricky questio</a:t>
            </a:r>
            <a:r>
              <a:rPr lang="en-GB" dirty="0"/>
              <a:t>n here?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By mistake, </a:t>
            </a:r>
            <a:r>
              <a:rPr lang="en-GB" dirty="0">
                <a:solidFill>
                  <a:srgbClr val="FFC000"/>
                </a:solidFill>
              </a:rPr>
              <a:t>I deleted the Server-Side Floating IP </a:t>
            </a:r>
            <a:r>
              <a:rPr lang="en-GB" dirty="0"/>
              <a:t>and still </a:t>
            </a:r>
            <a:r>
              <a:rPr lang="en-GB" dirty="0">
                <a:solidFill>
                  <a:srgbClr val="FFC000"/>
                </a:solidFill>
              </a:rPr>
              <a:t>client-Side Floating IP </a:t>
            </a:r>
            <a:r>
              <a:rPr lang="en-GB" dirty="0"/>
              <a:t>is active and </a:t>
            </a:r>
            <a:r>
              <a:rPr lang="en-GB" dirty="0">
                <a:solidFill>
                  <a:srgbClr val="FFC000"/>
                </a:solidFill>
              </a:rPr>
              <a:t>Server-Side subnet Routing configured </a:t>
            </a:r>
            <a:r>
              <a:rPr lang="en-GB" dirty="0"/>
              <a:t>using Server Side vlan interface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Now,  Which </a:t>
            </a:r>
            <a:r>
              <a:rPr lang="en-GB" dirty="0">
                <a:solidFill>
                  <a:srgbClr val="FFC000"/>
                </a:solidFill>
              </a:rPr>
              <a:t>IP F5 should take to create the server-side connection</a:t>
            </a:r>
            <a:r>
              <a:rPr lang="en-GB" dirty="0"/>
              <a:t>?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A0ADCA-881A-52FB-D320-E49467616D47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1E0E291-8906-218C-CC10-728093C15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9EF347D-87DB-B250-B8EE-0E21019ABE51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B195216-34AB-7039-5FF8-B2FFAA0E4872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8F1D966-5A87-13BB-34AF-873F25F8CDE6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96AE792-1EDD-2904-AC5F-4BFBA449E353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5F9C922-E000-8A3E-D1C7-C3AB86FD8AB0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9C5449C-6E09-883F-1D74-73A42D0DC604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4C48AAF1-9483-37B8-8067-E4BBD43C38F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37A4A279-26EB-3B2F-91BE-1C32206B4F9C}"/>
                </a:ext>
              </a:extLst>
            </p:cNvPr>
            <p:cNvCxnSpPr>
              <a:cxnSpLocks/>
              <a:stCxn id="4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98766C14-017D-7E06-B4BD-490AE2246E20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5FE1B29-5089-A77E-A27D-354F4DFDAB8F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0D44CEA-BEF3-DA48-9FBC-0772FEC7535D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91F3B4F-2CF1-155C-9638-6D54666CFE1C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DA78A37D-20FB-4F62-364C-D7D7CDF9EF1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FD575355-C3FB-4CBA-8A23-70B1F547C3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1519175-A00A-DBF7-E937-0033FC160F79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CF2B99C-A18B-B0D0-7FEB-E67171B4CC2F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???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1EF5A2E-EB95-27C7-9801-432E6D921ED4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???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597703A-E4AF-B2F2-8A1C-3CC68D1B022D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DC8D3C23-B19B-F3C4-6D60-2AD47BFFAEB6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5C78F416-55C7-7616-BFFC-75BC22B7B87B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2174765-58EC-69C8-ECE1-E627911D33C3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644F529-872F-3E3D-EC39-F8321FEC0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DA8B04-A944-218B-DBE0-0537082C8C87}"/>
              </a:ext>
            </a:extLst>
          </p:cNvPr>
          <p:cNvSpPr txBox="1"/>
          <p:nvPr/>
        </p:nvSpPr>
        <p:spPr>
          <a:xfrm>
            <a:off x="2675786" y="218700"/>
            <a:ext cx="78656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 </a:t>
            </a:r>
            <a:r>
              <a:rPr lang="en-AE" sz="2400" dirty="0"/>
              <a:t>What if </a:t>
            </a:r>
            <a:r>
              <a:rPr lang="en-US" sz="2400" dirty="0"/>
              <a:t>I</a:t>
            </a:r>
            <a:r>
              <a:rPr lang="en-AE" sz="2400" dirty="0"/>
              <a:t> delete the Server-Side Vlan Floating IP</a:t>
            </a:r>
          </a:p>
        </p:txBody>
      </p:sp>
    </p:spTree>
    <p:extLst>
      <p:ext uri="{BB962C8B-B14F-4D97-AF65-F5344CB8AC3E}">
        <p14:creationId xmlns:p14="http://schemas.microsoft.com/office/powerpoint/2010/main" val="42139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BCCD27B-E6B0-2BB2-2695-E73A15C2A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0FF37348-0BC1-DA78-C7E4-C85E1A3B6ADF}"/>
              </a:ext>
            </a:extLst>
          </p:cNvPr>
          <p:cNvSpPr txBox="1"/>
          <p:nvPr/>
        </p:nvSpPr>
        <p:spPr>
          <a:xfrm>
            <a:off x="261042" y="1422596"/>
            <a:ext cx="51709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If routing is considered as priority </a:t>
            </a:r>
            <a:r>
              <a:rPr lang="en-GB" dirty="0"/>
              <a:t>- F5 should choose to use Server Side Vlan Self IP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If floating Ip is considered as priority </a:t>
            </a:r>
            <a:r>
              <a:rPr lang="en-GB" dirty="0"/>
              <a:t>- F5 should choose to use Client-Side Floating IP		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BA3AE95-9CB8-1413-CBF9-0DCB23EE8B57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6665995-E1F6-9201-62F9-A9E7E33C3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9A5B9B-4DFD-857F-AB53-BCDCBC80F90A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1BB4C74-0423-0F56-EAAA-AF628D8091C3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67E2C58-086C-9836-9943-F52E4847DCF5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539C4BC-83A8-EC4D-1C0B-FCE8D90E39F4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CDE1C72-6BC7-DC5B-9DEC-947491231134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7165E8-8551-B967-B18C-34B15DC7027D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0F62C005-7365-D594-E231-4D012311F6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B6FEB8B-D9A6-9733-8FC0-DDC61C92DCB6}"/>
                </a:ext>
              </a:extLst>
            </p:cNvPr>
            <p:cNvCxnSpPr>
              <a:cxnSpLocks/>
              <a:stCxn id="4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C84D698A-46DF-ABA2-950E-3D93A7C26C47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D78ED85-D58D-C4C2-6AD2-A3DCBCEE262F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AD3DEF1-3927-19F0-B628-8245666D0C97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5242E6F-5025-B2D0-B465-5425EA411ECB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412302BB-AF31-865F-99D4-0E7BDBF5D12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632626BD-D13A-3724-F4FD-AFE14438B7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FC018C-0ABA-5619-08BC-F1D02D5F653C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150932A-954C-2A4F-1B96-B322B5ACF47D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05CD2BC-929C-3265-70D0-FDF44C7ABEC2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789407C-AC16-5ABF-F330-0430608BD958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718AF830-CAC6-C5BD-DEF3-7626248BFC74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190B9BD5-937A-F4AF-088B-2BEBD77ED93C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C40E647-90E9-7FFB-C358-CD96DF90DF4C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183FD2F-4BA9-FE63-A7DB-449FABCB1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C644AE-277E-2D38-0D9A-94B8E9A3198E}"/>
              </a:ext>
            </a:extLst>
          </p:cNvPr>
          <p:cNvSpPr txBox="1"/>
          <p:nvPr/>
        </p:nvSpPr>
        <p:spPr>
          <a:xfrm>
            <a:off x="2675786" y="2187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 </a:t>
            </a:r>
            <a:r>
              <a:rPr lang="en-AE" sz="2400" dirty="0"/>
              <a:t>Which one takes </a:t>
            </a:r>
            <a:r>
              <a:rPr lang="en-US" sz="2400" dirty="0"/>
              <a:t>priority</a:t>
            </a:r>
            <a:r>
              <a:rPr lang="en-AE" sz="2400" dirty="0"/>
              <a:t>?</a:t>
            </a:r>
          </a:p>
          <a:p>
            <a:pPr algn="ctr"/>
            <a:r>
              <a:rPr lang="en-AE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Routing or Floating-IP?</a:t>
            </a:r>
          </a:p>
        </p:txBody>
      </p:sp>
      <p:sp>
        <p:nvSpPr>
          <p:cNvPr id="4" name="Arrow: Curved Right 3">
            <a:extLst>
              <a:ext uri="{FF2B5EF4-FFF2-40B4-BE49-F238E27FC236}">
                <a16:creationId xmlns:a16="http://schemas.microsoft.com/office/drawing/2014/main" id="{1C4B2598-B5EB-744E-5688-6FC3C73AB0E5}"/>
              </a:ext>
            </a:extLst>
          </p:cNvPr>
          <p:cNvSpPr/>
          <p:nvPr/>
        </p:nvSpPr>
        <p:spPr>
          <a:xfrm rot="10800000">
            <a:off x="6917098" y="4219234"/>
            <a:ext cx="281104" cy="4001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>
              <a:solidFill>
                <a:schemeClr val="tx1"/>
              </a:solidFill>
            </a:endParaRPr>
          </a:p>
        </p:txBody>
      </p:sp>
      <p:sp>
        <p:nvSpPr>
          <p:cNvPr id="7" name="Arrow: Curved Left 6">
            <a:extLst>
              <a:ext uri="{FF2B5EF4-FFF2-40B4-BE49-F238E27FC236}">
                <a16:creationId xmlns:a16="http://schemas.microsoft.com/office/drawing/2014/main" id="{AC71053E-C5A6-9082-B4E2-20B5E2102B7F}"/>
              </a:ext>
            </a:extLst>
          </p:cNvPr>
          <p:cNvSpPr/>
          <p:nvPr/>
        </p:nvSpPr>
        <p:spPr>
          <a:xfrm rot="570098">
            <a:off x="6867777" y="5815508"/>
            <a:ext cx="311039" cy="43216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4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647C1AF-ED04-E5CE-C497-073F86AC6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43D5153E-ACE8-A557-D955-4260506B9DF3}"/>
              </a:ext>
            </a:extLst>
          </p:cNvPr>
          <p:cNvSpPr txBox="1"/>
          <p:nvPr/>
        </p:nvSpPr>
        <p:spPr>
          <a:xfrm>
            <a:off x="261042" y="1422596"/>
            <a:ext cx="51709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If routing is considered as priority </a:t>
            </a:r>
            <a:r>
              <a:rPr lang="en-GB" dirty="0"/>
              <a:t>- F5 should choose to use Server Side Vlan Self IP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If floating Ip is considered as priority </a:t>
            </a:r>
            <a:r>
              <a:rPr lang="en-GB" dirty="0"/>
              <a:t>- F5 should choose to use Client-Side Floating IP		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335642C-75DF-352E-2935-EF7D0C66974B}"/>
              </a:ext>
            </a:extLst>
          </p:cNvPr>
          <p:cNvGrpSpPr/>
          <p:nvPr/>
        </p:nvGrpSpPr>
        <p:grpSpPr>
          <a:xfrm>
            <a:off x="0" y="3681079"/>
            <a:ext cx="12192000" cy="3114185"/>
            <a:chOff x="0" y="3289132"/>
            <a:chExt cx="12192000" cy="311418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3EDA450-706C-F02A-2AFA-AA8322F1D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D51007-6042-0F07-7060-6B03A0A931E6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BF225E-9B58-81CC-618E-B0EA87EA078A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C765CE6-0B03-0F75-1553-B88312E54E12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3FFCD0-4615-43A0-77D8-1EC174E210BC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BCD6B26-5308-A072-A59A-8AB17090B7C0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56B357-2DC7-4E85-3B4D-0CA34426C433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77B3E3A5-A7FD-5B67-5B88-5AE1751123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72371E8-6930-FC4F-AF2C-B3310562009F}"/>
                </a:ext>
              </a:extLst>
            </p:cNvPr>
            <p:cNvCxnSpPr>
              <a:cxnSpLocks/>
              <a:stCxn id="4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805DB115-511A-6AAD-2E32-2D5FB69BB588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B5B4CFC4-30A6-AF37-F760-4A71D4367F01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144D70B-41EA-7E02-8192-EDE160D9C0E7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129011-D01A-E664-C007-2FB0CB0BCEE3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BD148B00-EC28-DA4E-B25F-237ACF211B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C2FC9B19-90B6-EA94-2574-94F06BA5DB4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11A6E532-E096-D433-BD11-0D1544607222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E847BD4-215F-CB39-6879-5586EA6B0A1B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10.10.230.252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1156EEA-AC3B-060E-02FD-910830A5A5AC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10.10.230.252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78C3ED3-9F53-A5C7-9237-B163899E4CAA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BAED5998-6832-EAF4-D9B5-02F19798D957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19FBCB5F-39FE-8A47-3EB3-89DB0C0E2958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2800011-63EE-3C09-F989-85EF87B6442E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58848DF-ACCC-AE8A-B35E-C8736CE63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F821485-9ED7-8FE6-4E3A-EC955FF61D8E}"/>
              </a:ext>
            </a:extLst>
          </p:cNvPr>
          <p:cNvSpPr txBox="1"/>
          <p:nvPr/>
        </p:nvSpPr>
        <p:spPr>
          <a:xfrm>
            <a:off x="2675786" y="2187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 </a:t>
            </a:r>
            <a:r>
              <a:rPr lang="en-AE" sz="2400" dirty="0"/>
              <a:t>Which one takes </a:t>
            </a:r>
            <a:r>
              <a:rPr lang="en-US" sz="2400" dirty="0"/>
              <a:t>priority</a:t>
            </a:r>
            <a:r>
              <a:rPr lang="en-AE" sz="2400" dirty="0"/>
              <a:t>?</a:t>
            </a:r>
          </a:p>
          <a:p>
            <a:pPr algn="ctr"/>
            <a:r>
              <a:rPr lang="en-AE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Routing or Floating-IP?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78F676C-C871-F184-D00B-A7B3F5CC980F}"/>
              </a:ext>
            </a:extLst>
          </p:cNvPr>
          <p:cNvCxnSpPr>
            <a:cxnSpLocks/>
          </p:cNvCxnSpPr>
          <p:nvPr/>
        </p:nvCxnSpPr>
        <p:spPr>
          <a:xfrm flipV="1">
            <a:off x="5432011" y="4287328"/>
            <a:ext cx="735876" cy="7623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C465D20-3131-8C0D-43F3-19F36238919D}"/>
              </a:ext>
            </a:extLst>
          </p:cNvPr>
          <p:cNvCxnSpPr>
            <a:cxnSpLocks/>
          </p:cNvCxnSpPr>
          <p:nvPr/>
        </p:nvCxnSpPr>
        <p:spPr>
          <a:xfrm>
            <a:off x="5432011" y="5238172"/>
            <a:ext cx="813514" cy="82619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07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5E131AC-3FC5-940B-2D9E-C2DA175A9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8D744BE6-5068-6469-8F06-B24D54E103DA}"/>
              </a:ext>
            </a:extLst>
          </p:cNvPr>
          <p:cNvSpPr txBox="1"/>
          <p:nvPr/>
        </p:nvSpPr>
        <p:spPr>
          <a:xfrm>
            <a:off x="261042" y="1422596"/>
            <a:ext cx="517096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Great thinking!!!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correct Answer is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C000"/>
                </a:solidFill>
              </a:rPr>
              <a:t>The floating Ip is considered as priority over the routing</a:t>
            </a:r>
            <a:r>
              <a:rPr lang="en-GB" dirty="0"/>
              <a:t> and F5 will use Client-Side Floating IP to create the connection		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290A03-358F-E475-859C-0644E327D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0199C8-0D66-BE4A-19D6-8BF5417BFE73}"/>
              </a:ext>
            </a:extLst>
          </p:cNvPr>
          <p:cNvSpPr txBox="1"/>
          <p:nvPr/>
        </p:nvSpPr>
        <p:spPr>
          <a:xfrm>
            <a:off x="2675786" y="2187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 </a:t>
            </a:r>
            <a:r>
              <a:rPr lang="en-AE" sz="2400" dirty="0"/>
              <a:t>Which one takes </a:t>
            </a:r>
            <a:r>
              <a:rPr lang="en-US" sz="2400" dirty="0"/>
              <a:t>priority</a:t>
            </a:r>
            <a:r>
              <a:rPr lang="en-AE" sz="2400" dirty="0"/>
              <a:t>?</a:t>
            </a:r>
          </a:p>
          <a:p>
            <a:pPr algn="ctr"/>
            <a:r>
              <a:rPr lang="en-AE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Floating IP takes the priority over the Routing.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CE3D23-C23C-D0AA-A4E5-E587A94ED1E4}"/>
              </a:ext>
            </a:extLst>
          </p:cNvPr>
          <p:cNvGrpSpPr/>
          <p:nvPr/>
        </p:nvGrpSpPr>
        <p:grpSpPr>
          <a:xfrm>
            <a:off x="0" y="3681079"/>
            <a:ext cx="12192000" cy="3114185"/>
            <a:chOff x="0" y="3289132"/>
            <a:chExt cx="12192000" cy="311418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F248F04-508E-44B6-FDDB-EEFEBE79C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144495-BF5F-5A71-E93F-206895E3F53D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F69861-8BFF-43BC-6C0E-711DECACF167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A85811-B0BD-E51C-6259-D987EE54B7C8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AE9E71-E3F1-A03C-A051-9E0460F251DA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59B1259-0FD6-89A2-1548-56842B55AC19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6E5F964-87EC-9219-7C95-FE97398C2585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F36D14C9-0B04-83F9-AC6B-72F2D309A9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655ADDFF-F920-6E9F-5617-E8FE86A44BC8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02467732-764F-1C6A-064C-F885396E9BA5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4F72D7BC-7D33-08F7-F179-29FAB96611AC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242D0DD-029F-A8FD-95BC-959D9FA71FD3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AC5ACAA-E820-A70B-13E9-8C9E0B58551C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FE706BAE-68C9-7491-9682-FE464D8578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126EB217-6A6E-25FD-7F16-6B3CC98CD6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62707F7-8EF2-5DFF-1D8C-1B3687F7E752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53078B5-FBDF-86C2-E229-3EB79158F875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10.10.230.252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787D224-F603-6178-E0C5-85EADAA489B6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10.10.230.252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5344E6D-8120-39FB-C6E2-7CF5E4EF544C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64CCA3A0-5F87-5F9B-283B-1353F842E6CC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4F43A40B-A5D3-70CB-928F-0460E8DA0B52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692A199-F601-2E9E-0969-4A5856F232A8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6F08BA92-D46F-D07B-CF42-31F3AFE6766E}"/>
              </a:ext>
            </a:extLst>
          </p:cNvPr>
          <p:cNvCxnSpPr>
            <a:cxnSpLocks/>
          </p:cNvCxnSpPr>
          <p:nvPr/>
        </p:nvCxnSpPr>
        <p:spPr>
          <a:xfrm flipV="1">
            <a:off x="5432011" y="4287328"/>
            <a:ext cx="735876" cy="7623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2F068362-C50E-287F-897F-19E88F2FA909}"/>
              </a:ext>
            </a:extLst>
          </p:cNvPr>
          <p:cNvCxnSpPr>
            <a:cxnSpLocks/>
          </p:cNvCxnSpPr>
          <p:nvPr/>
        </p:nvCxnSpPr>
        <p:spPr>
          <a:xfrm>
            <a:off x="5432011" y="5238172"/>
            <a:ext cx="813514" cy="82619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64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9E2A13-0E6C-1252-A4E3-1D0F91B5EE38}"/>
              </a:ext>
            </a:extLst>
          </p:cNvPr>
          <p:cNvSpPr txBox="1"/>
          <p:nvPr/>
        </p:nvSpPr>
        <p:spPr>
          <a:xfrm>
            <a:off x="1461058" y="200000"/>
            <a:ext cx="91146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What is a </a:t>
            </a:r>
            <a:r>
              <a:rPr lang="en-AE" sz="2400" dirty="0">
                <a:solidFill>
                  <a:srgbClr val="FFC000"/>
                </a:solidFill>
              </a:rPr>
              <a:t>Source NAT (SNAT) </a:t>
            </a:r>
            <a:r>
              <a:rPr lang="en-AE" sz="2400" dirty="0"/>
              <a:t>Profile in F5 LTM?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4055" y="1316430"/>
            <a:ext cx="34511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E" sz="1600" dirty="0"/>
              <a:t>F5 operates as a </a:t>
            </a:r>
            <a:r>
              <a:rPr lang="en-AE" sz="1600" dirty="0">
                <a:solidFill>
                  <a:srgbClr val="FFC000"/>
                </a:solidFill>
              </a:rPr>
              <a:t>full reverse proxy.</a:t>
            </a:r>
          </a:p>
          <a:p>
            <a:endParaRPr lang="en-AE" sz="1600" dirty="0"/>
          </a:p>
          <a:p>
            <a:r>
              <a:rPr lang="en-AE" sz="1600" dirty="0"/>
              <a:t>As part of this full proxy architecture:</a:t>
            </a:r>
          </a:p>
          <a:p>
            <a:endParaRPr lang="en-A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E" sz="1600" dirty="0">
                <a:solidFill>
                  <a:srgbClr val="FFC000"/>
                </a:solidFill>
              </a:rPr>
              <a:t>F5 receives and terminates </a:t>
            </a:r>
            <a:r>
              <a:rPr lang="en-AE" sz="1600" dirty="0"/>
              <a:t>the client connection on the client-side Virtual Server.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E" sz="1600" dirty="0">
                <a:solidFill>
                  <a:srgbClr val="FFC000"/>
                </a:solidFill>
              </a:rPr>
              <a:t>F5 performs security inspection </a:t>
            </a:r>
            <a:r>
              <a:rPr lang="en-AE" sz="1600" dirty="0"/>
              <a:t>using modules such as WAF.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E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E" sz="1600" dirty="0"/>
              <a:t>Once the security inspection is complete </a:t>
            </a:r>
            <a:r>
              <a:rPr lang="en-AE" sz="1600" dirty="0">
                <a:solidFill>
                  <a:srgbClr val="FFC000"/>
                </a:solidFill>
              </a:rPr>
              <a:t>and the request is determined to be legitimate</a:t>
            </a:r>
            <a:r>
              <a:rPr lang="en-AE" sz="1600" dirty="0"/>
              <a:t>, F5 creates </a:t>
            </a:r>
            <a:r>
              <a:rPr lang="en-AE" sz="1600" dirty="0">
                <a:solidFill>
                  <a:srgbClr val="FFC000"/>
                </a:solidFill>
              </a:rPr>
              <a:t>a new, separate connection to the backend server </a:t>
            </a:r>
            <a:r>
              <a:rPr lang="en-AE" sz="1600" dirty="0"/>
              <a:t>on behalf of the client.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D599EC-6AC7-96CC-5569-7587C6D26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959" y="926793"/>
            <a:ext cx="8178515" cy="530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1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0F306B5-0FF8-D9BE-6A59-7A3663A01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58C3E4-F406-E363-5FF4-2CB058C49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0D690D-E86C-57F1-0CB5-650CB569A7EC}"/>
              </a:ext>
            </a:extLst>
          </p:cNvPr>
          <p:cNvSpPr txBox="1"/>
          <p:nvPr/>
        </p:nvSpPr>
        <p:spPr>
          <a:xfrm>
            <a:off x="2782285" y="-8213"/>
            <a:ext cx="684042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The Source NAT Automap IP selection process</a:t>
            </a:r>
          </a:p>
          <a:p>
            <a:pPr algn="ctr"/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(First </a:t>
            </a:r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n-GB" sz="1400" dirty="0"/>
              <a:t>Prefer a </a:t>
            </a:r>
            <a:r>
              <a:rPr lang="en-GB" sz="1400" dirty="0">
                <a:solidFill>
                  <a:srgbClr val="FFC000"/>
                </a:solidFill>
              </a:rPr>
              <a:t>Floating Self IP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if one </a:t>
            </a:r>
            <a:r>
              <a:rPr lang="en-GB" sz="1400" dirty="0"/>
              <a:t>is available</a:t>
            </a:r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endParaRPr lang="en-AE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87D303A-8920-43D2-3EA7-1344847F2618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2CD81E6-3C3E-4170-1F74-A860CA60B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215B588-9E7E-2904-7688-1207DEAA12C9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F024B83-F255-9CF1-51AB-CF26CCE8D8B2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8F8CD3-6CC0-4946-D490-DAC9B3937185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758C16-F548-F37B-C5A5-9C39FA043F31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C3A22E-03FE-2549-C869-E286D254B1BD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A72B240-B4A1-15FC-2156-0B1492705529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4546458-5134-CFF1-932E-D9E8AE6BA6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BAECC74A-BB3B-0C24-5653-0E909887F1D8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B0B7849B-D4D7-8847-B912-CFED2B938927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54DAF939-1D7B-34CC-FD27-A26B9DA72920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B52DB4-75BA-9E51-0854-E38A96C6F013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31C1371-B115-EEA8-AE9C-96DBE6DFDCDE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57FC73-3233-9F71-9BEE-0CD935E4CF44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34453CD-1F4E-21C4-7E88-CE9F3B9C6DF3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266501E-A8CB-5FCA-628C-4887E4685E94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A6E7BA6-7590-DF1E-2BC2-A112C1442A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8AF1F37-A67D-B56D-8F08-1C274F728A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D13C5D-981F-4AD8-AFD6-44735B8ED753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316749-4164-E8A9-D8E8-A285A6CCC4BA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2C5CF4-1592-62BF-1274-0B89D38F7E8D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35D947-CB9A-9958-13A2-BE17F113DFFC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ACB1FC7-7E2C-F867-8132-B1D605074E39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034F522A-8634-B555-9B82-3062A0DA5B8A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7D0E21-7A48-A950-3675-5B392996C522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2EEAEAD-CBDC-D5E6-D346-29A79A262A52}"/>
              </a:ext>
            </a:extLst>
          </p:cNvPr>
          <p:cNvSpPr txBox="1"/>
          <p:nvPr/>
        </p:nvSpPr>
        <p:spPr>
          <a:xfrm>
            <a:off x="328328" y="728324"/>
            <a:ext cx="53219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Prefer a </a:t>
            </a:r>
            <a:r>
              <a:rPr lang="en-GB" dirty="0">
                <a:solidFill>
                  <a:srgbClr val="FFC000"/>
                </a:solidFill>
              </a:rPr>
              <a:t>Floating Self IP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if one </a:t>
            </a:r>
            <a:r>
              <a:rPr lang="en-GB" dirty="0"/>
              <a:t>is available.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Floating Self IPs exist</a:t>
            </a:r>
            <a:r>
              <a:rPr lang="en-GB" dirty="0"/>
              <a:t>, select the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one that best matches the route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/>
              <a:t>to the destination.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no Floating Self IP </a:t>
            </a:r>
            <a:r>
              <a:rPr lang="en-GB" dirty="0"/>
              <a:t>is available, use a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Non-Floating Self IP.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Non-Floating Self IP</a:t>
            </a:r>
            <a:r>
              <a:rPr lang="en-GB" dirty="0"/>
              <a:t>s exist, select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one that best matches</a:t>
            </a:r>
            <a:r>
              <a:rPr lang="en-GB" dirty="0"/>
              <a:t> the route to the destination.</a:t>
            </a:r>
          </a:p>
        </p:txBody>
      </p:sp>
    </p:spTree>
    <p:extLst>
      <p:ext uri="{BB962C8B-B14F-4D97-AF65-F5344CB8AC3E}">
        <p14:creationId xmlns:p14="http://schemas.microsoft.com/office/powerpoint/2010/main" val="377151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D3AB361-DE83-BD36-170A-762133C7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B0D0C2-4766-3FAF-8747-86947239E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D99783-8BD5-0F19-074A-69D1520DC191}"/>
              </a:ext>
            </a:extLst>
          </p:cNvPr>
          <p:cNvSpPr txBox="1"/>
          <p:nvPr/>
        </p:nvSpPr>
        <p:spPr>
          <a:xfrm>
            <a:off x="1755742" y="-33768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The Source NAT Automap IP selection process</a:t>
            </a:r>
          </a:p>
          <a:p>
            <a:pPr algn="ctr"/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(Second - </a:t>
            </a:r>
            <a:r>
              <a:rPr lang="en-GB" sz="1400" dirty="0"/>
              <a:t>If </a:t>
            </a:r>
            <a:r>
              <a:rPr lang="en-GB" sz="1400" dirty="0">
                <a:solidFill>
                  <a:srgbClr val="FFC000"/>
                </a:solidFill>
              </a:rPr>
              <a:t>multiple Floating Self IPs exist</a:t>
            </a:r>
            <a:r>
              <a:rPr lang="en-GB" sz="1400" dirty="0"/>
              <a:t>, select the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one that best matches the route</a:t>
            </a:r>
            <a:r>
              <a:rPr lang="en-GB" sz="1400" dirty="0">
                <a:solidFill>
                  <a:srgbClr val="00B0F0"/>
                </a:solidFill>
              </a:rPr>
              <a:t> </a:t>
            </a:r>
            <a:r>
              <a:rPr lang="en-GB" sz="1400" dirty="0"/>
              <a:t>to the destination</a:t>
            </a:r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  <a:endParaRPr lang="en-AE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2D7B63-D790-94D8-BF17-8DD7552A7D24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38234A4-CF76-06E3-3F88-2921E2928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B87253-BF67-1B22-1E7A-7B90FA01ACDA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23CBD1-7804-EEDD-38F4-886966F4158B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434EDC-1027-8DA9-AE00-A37BF2FF4E76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362A56-BC65-A3AD-8236-FEAE7B957F76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FC7EF9-7A4A-A4D3-0E31-7FEF16DBBD0C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B39B13-6146-8591-592A-339B9FA62AAD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717E1F2-459E-7489-FC45-9525865BE0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878E1A1-5A1E-C449-C456-2130362059FB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1119895-3189-3B98-3AE9-5BE715A73AB6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8F222B76-516A-8FC1-F360-12D93FC5808A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7E19F5C-8A5D-50E6-640A-D1C16F9F8C7D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346DC6-A591-83D3-0CE1-AB9D0E659B08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EA39D2-51DF-FB5A-333E-C4C0D6ADAA3C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E11A4628-BC3C-93A7-52B8-BC4C2982CA0A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4C2E986-20CF-D0FD-D8C9-3809686F6102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633B2518-3F4D-66E2-445D-E3BAA3DF6C9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D6E08FB-9595-B5EE-C9F0-333D9A18AC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D7064B5-CDE8-F978-F467-2908041261B9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42F866A-2EA7-D372-0BB4-D31D3A8A1FFB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A58E16-22CF-1815-5E80-7E317895D480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21984D6-2988-7EF0-22F0-DB3D54414042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32E5E0B-B0A3-955A-7D2F-80EFF4FE1F59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2644267-06C5-13E3-7335-89B71A3B3A62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C084101-9B82-08B7-2422-CB2B5FA0E5AA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7A82C2C-8AB7-67C1-590B-A5BB497A5E75}"/>
              </a:ext>
            </a:extLst>
          </p:cNvPr>
          <p:cNvSpPr txBox="1"/>
          <p:nvPr/>
        </p:nvSpPr>
        <p:spPr>
          <a:xfrm>
            <a:off x="328328" y="728324"/>
            <a:ext cx="53219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Prefer a </a:t>
            </a:r>
            <a:r>
              <a:rPr lang="en-GB" dirty="0">
                <a:solidFill>
                  <a:srgbClr val="FFC000"/>
                </a:solidFill>
              </a:rPr>
              <a:t>Floating Self IP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if one </a:t>
            </a:r>
            <a:r>
              <a:rPr lang="en-GB" dirty="0"/>
              <a:t>is available.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Floating Self IPs exist</a:t>
            </a:r>
            <a:r>
              <a:rPr lang="en-GB" dirty="0"/>
              <a:t>, select the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one that best matches the route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/>
              <a:t>to the destination.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no Floating Self IP </a:t>
            </a:r>
            <a:r>
              <a:rPr lang="en-GB" dirty="0"/>
              <a:t>is available, use a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Non-Floating Self IP.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Non-Floating Self IP</a:t>
            </a:r>
            <a:r>
              <a:rPr lang="en-GB" dirty="0"/>
              <a:t>s exist, select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one that best matches</a:t>
            </a:r>
            <a:r>
              <a:rPr lang="en-GB" dirty="0"/>
              <a:t> the route to the destination.</a:t>
            </a:r>
          </a:p>
        </p:txBody>
      </p:sp>
    </p:spTree>
    <p:extLst>
      <p:ext uri="{BB962C8B-B14F-4D97-AF65-F5344CB8AC3E}">
        <p14:creationId xmlns:p14="http://schemas.microsoft.com/office/powerpoint/2010/main" val="206680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C00A892-D966-7398-2D14-DBF26DFC1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E89035-B013-F53B-AAE8-8CD3B3269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73A857-76D2-1262-09E5-98E8661F02B8}"/>
              </a:ext>
            </a:extLst>
          </p:cNvPr>
          <p:cNvSpPr txBox="1"/>
          <p:nvPr/>
        </p:nvSpPr>
        <p:spPr>
          <a:xfrm>
            <a:off x="1755742" y="-33768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The Source NAT Automap IP selection process</a:t>
            </a:r>
          </a:p>
          <a:p>
            <a:pPr algn="ctr"/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(Third - </a:t>
            </a:r>
            <a:r>
              <a:rPr lang="en-GB" sz="1400" dirty="0"/>
              <a:t>If </a:t>
            </a:r>
            <a:r>
              <a:rPr lang="en-GB" sz="1400" dirty="0">
                <a:solidFill>
                  <a:srgbClr val="FFC000"/>
                </a:solidFill>
              </a:rPr>
              <a:t>no Floating Self IP </a:t>
            </a:r>
            <a:r>
              <a:rPr lang="en-GB" sz="1400" dirty="0"/>
              <a:t>is available, use a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Non-Floating Self IP</a:t>
            </a:r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B8188B-E919-7C24-2CF7-4D57FA2605BE}"/>
              </a:ext>
            </a:extLst>
          </p:cNvPr>
          <p:cNvSpPr txBox="1"/>
          <p:nvPr/>
        </p:nvSpPr>
        <p:spPr>
          <a:xfrm>
            <a:off x="328328" y="728324"/>
            <a:ext cx="53219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Prefer a </a:t>
            </a:r>
            <a:r>
              <a:rPr lang="en-GB" dirty="0">
                <a:solidFill>
                  <a:srgbClr val="FFC000"/>
                </a:solidFill>
              </a:rPr>
              <a:t>Floating Self IP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if one </a:t>
            </a:r>
            <a:r>
              <a:rPr lang="en-GB" dirty="0"/>
              <a:t>is available.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Floating Self IPs exist</a:t>
            </a:r>
            <a:r>
              <a:rPr lang="en-GB" dirty="0"/>
              <a:t>, select the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one that best matches the route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/>
              <a:t>to the destination.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no Floating Self IP </a:t>
            </a:r>
            <a:r>
              <a:rPr lang="en-GB" dirty="0"/>
              <a:t>is available, use a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Non-Floating Self IP.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Non-Floating Self IP</a:t>
            </a:r>
            <a:r>
              <a:rPr lang="en-GB" dirty="0"/>
              <a:t>s exist, select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one that best matches</a:t>
            </a:r>
            <a:r>
              <a:rPr lang="en-GB" dirty="0"/>
              <a:t> the route to the destination.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9FD052-F0DC-57FF-6487-E0A6F7934CE9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29079E-DABF-725A-BC19-3F8C173E5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2FEFFB-6A15-2BF0-CB80-F883A95432C5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13766F-A8A2-CB6D-5160-84DE11E14579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1FBA5E0-3268-CD18-AC12-1D46971837A1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FAED9A-CC76-B8F5-4AC8-085EBA6E6133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86FDB8-5401-7651-883C-979310C4330A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60A272F-05C5-2912-80A6-F558C22184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39C63823-36B2-4A62-3571-E5B93B390822}"/>
                </a:ext>
              </a:extLst>
            </p:cNvPr>
            <p:cNvCxnSpPr>
              <a:cxnSpLocks/>
              <a:stCxn id="3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37F8F4F-A83B-D928-97AB-AF95D78D9152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9120682-517F-1B31-7DDE-4416F9F11D48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56D0FED-F3A2-2AFA-40D2-39E0C5EAAE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678F05ED-61FE-C47F-3BB6-2EC9E9B168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1F25605-427C-4E66-68FA-3C17890CB263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EDAE93A-E66A-0D8D-C93D-BCE18AFB7692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9EEA62E-66A5-D05A-D3E8-D067AA99EA01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FB37706-2A0F-FA2B-63AE-9DB033CBB615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87FA6E82-40D7-23F4-AE18-26EEF92EAE9A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90129C6D-47E9-09B3-33C2-255785223CA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676B746-5BDE-E47E-3958-42EF62D477EC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sp>
        <p:nvSpPr>
          <p:cNvPr id="49" name="Arrow: Curved Right 48">
            <a:extLst>
              <a:ext uri="{FF2B5EF4-FFF2-40B4-BE49-F238E27FC236}">
                <a16:creationId xmlns:a16="http://schemas.microsoft.com/office/drawing/2014/main" id="{21A31D28-C528-B559-BEA1-C0B3E8C0A422}"/>
              </a:ext>
            </a:extLst>
          </p:cNvPr>
          <p:cNvSpPr/>
          <p:nvPr/>
        </p:nvSpPr>
        <p:spPr>
          <a:xfrm rot="10800000">
            <a:off x="6917098" y="4219234"/>
            <a:ext cx="281104" cy="4001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>
              <a:solidFill>
                <a:schemeClr val="tx1"/>
              </a:solidFill>
            </a:endParaRPr>
          </a:p>
        </p:txBody>
      </p:sp>
      <p:sp>
        <p:nvSpPr>
          <p:cNvPr id="50" name="Arrow: Curved Left 49">
            <a:extLst>
              <a:ext uri="{FF2B5EF4-FFF2-40B4-BE49-F238E27FC236}">
                <a16:creationId xmlns:a16="http://schemas.microsoft.com/office/drawing/2014/main" id="{3C164273-FF87-D44E-58BA-4D2F3630BFBF}"/>
              </a:ext>
            </a:extLst>
          </p:cNvPr>
          <p:cNvSpPr/>
          <p:nvPr/>
        </p:nvSpPr>
        <p:spPr>
          <a:xfrm rot="570098">
            <a:off x="6867777" y="5815508"/>
            <a:ext cx="311039" cy="43216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4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E7DD835-0CFB-B61B-DB13-0072C43A8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7E40AE-2F03-1287-72DD-75D0D988C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933" y="157185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E9F9E2-E6D0-AF4D-EEB2-92CAB45C0FA3}"/>
              </a:ext>
            </a:extLst>
          </p:cNvPr>
          <p:cNvSpPr txBox="1"/>
          <p:nvPr/>
        </p:nvSpPr>
        <p:spPr>
          <a:xfrm>
            <a:off x="1781621" y="0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The Source NAT Automap IP selection process</a:t>
            </a:r>
          </a:p>
          <a:p>
            <a:pPr algn="ctr"/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(Fourth - </a:t>
            </a:r>
            <a:r>
              <a:rPr lang="en-GB" sz="1400" dirty="0"/>
              <a:t>If </a:t>
            </a:r>
            <a:r>
              <a:rPr lang="en-GB" sz="1400" dirty="0">
                <a:solidFill>
                  <a:srgbClr val="FFC000"/>
                </a:solidFill>
              </a:rPr>
              <a:t>multiple Non-Floating Self IP</a:t>
            </a:r>
            <a:r>
              <a:rPr lang="en-GB" sz="1400" dirty="0"/>
              <a:t>s exist, select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one that best matches</a:t>
            </a:r>
            <a:r>
              <a:rPr lang="en-GB" sz="1400" dirty="0"/>
              <a:t> the route to the destination.</a:t>
            </a:r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B9F9DA-2E48-60B2-7509-F93C156D8849}"/>
              </a:ext>
            </a:extLst>
          </p:cNvPr>
          <p:cNvSpPr txBox="1"/>
          <p:nvPr/>
        </p:nvSpPr>
        <p:spPr>
          <a:xfrm>
            <a:off x="328328" y="728324"/>
            <a:ext cx="53219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/>
              <a:t>Prefer a </a:t>
            </a:r>
            <a:r>
              <a:rPr lang="en-GB" dirty="0">
                <a:solidFill>
                  <a:srgbClr val="FFC000"/>
                </a:solidFill>
              </a:rPr>
              <a:t>Floating Self IP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if one </a:t>
            </a:r>
            <a:r>
              <a:rPr lang="en-GB" dirty="0"/>
              <a:t>is available.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Floating Self IPs exist</a:t>
            </a:r>
            <a:r>
              <a:rPr lang="en-GB" dirty="0"/>
              <a:t>, select the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one that best matches the route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/>
              <a:t>to the destination.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no Floating Self IP </a:t>
            </a:r>
            <a:r>
              <a:rPr lang="en-GB" dirty="0"/>
              <a:t>is available, use a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Non-Floating Self IP.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/>
              <a:t>If </a:t>
            </a:r>
            <a:r>
              <a:rPr lang="en-GB" dirty="0">
                <a:solidFill>
                  <a:srgbClr val="FFC000"/>
                </a:solidFill>
              </a:rPr>
              <a:t>multiple Non-Floating Self IP</a:t>
            </a:r>
            <a:r>
              <a:rPr lang="en-GB" dirty="0"/>
              <a:t>s exist, select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one that best matches</a:t>
            </a:r>
            <a:r>
              <a:rPr lang="en-GB" dirty="0"/>
              <a:t> the route to the destination.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E9FA7C-0C3B-EDB8-883E-183BD0AF447A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4371A17-C1A9-BEBE-98BE-23B402325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18A80CA-D08E-1D69-9616-354C5F6FE401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78A1444-F0FC-72D4-45B7-99B1B741CA01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C486CF-C19B-F67A-A523-6D5CECFC80AC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91D929-1FE5-2CEF-C552-EC1173B859AA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657842A-0AF2-967D-8535-E243D593EA06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3724EAE-2EA6-14E6-076A-EA087E3E94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424AE902-C3D7-D535-948C-89E374009FE9}"/>
                </a:ext>
              </a:extLst>
            </p:cNvPr>
            <p:cNvCxnSpPr>
              <a:cxnSpLocks/>
              <a:stCxn id="33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90CAADE-48EF-9656-5530-88A121454EDA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1753FB5-8188-DB99-154A-8C584BFF7328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1317A85-F217-3B72-F6DF-7CC138F69B4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F007F316-C944-956A-D91B-23C6F0A15F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AC76BF0-322E-3329-98B1-DA0E8A49CEE0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20D86F-A2D1-D3CC-EC7D-B61A35E81C26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C050511-580D-DF28-EEE8-BBC82A7957C5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968975-1258-8E2E-8916-1DE4711E099D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915753E8-AD2E-0AFD-660F-B88397D87698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6BF99C8E-9F64-6BC8-EF5B-51F146BBE095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5383DA8-28DE-50ED-219E-D347E6B28F2D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sp>
        <p:nvSpPr>
          <p:cNvPr id="49" name="Arrow: Curved Right 48">
            <a:extLst>
              <a:ext uri="{FF2B5EF4-FFF2-40B4-BE49-F238E27FC236}">
                <a16:creationId xmlns:a16="http://schemas.microsoft.com/office/drawing/2014/main" id="{164890F3-0251-C064-E530-02A329E0EC1E}"/>
              </a:ext>
            </a:extLst>
          </p:cNvPr>
          <p:cNvSpPr/>
          <p:nvPr/>
        </p:nvSpPr>
        <p:spPr>
          <a:xfrm rot="10800000">
            <a:off x="6917098" y="4219234"/>
            <a:ext cx="281104" cy="400111"/>
          </a:xfrm>
          <a:prstGeom prst="curv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>
              <a:solidFill>
                <a:schemeClr val="tx1"/>
              </a:solidFill>
            </a:endParaRPr>
          </a:p>
        </p:txBody>
      </p:sp>
      <p:sp>
        <p:nvSpPr>
          <p:cNvPr id="50" name="Arrow: Curved Left 49">
            <a:extLst>
              <a:ext uri="{FF2B5EF4-FFF2-40B4-BE49-F238E27FC236}">
                <a16:creationId xmlns:a16="http://schemas.microsoft.com/office/drawing/2014/main" id="{14F9B44F-9510-BCA7-5468-78C243ED2D28}"/>
              </a:ext>
            </a:extLst>
          </p:cNvPr>
          <p:cNvSpPr/>
          <p:nvPr/>
        </p:nvSpPr>
        <p:spPr>
          <a:xfrm rot="570098">
            <a:off x="6867777" y="5815508"/>
            <a:ext cx="311039" cy="43216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08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C444262-984E-F84B-7DE2-96FBF8C99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C14B38EF-B457-F89A-8BB6-4F2A8A3FCB75}"/>
              </a:ext>
            </a:extLst>
          </p:cNvPr>
          <p:cNvSpPr txBox="1"/>
          <p:nvPr/>
        </p:nvSpPr>
        <p:spPr>
          <a:xfrm>
            <a:off x="666834" y="1071182"/>
            <a:ext cx="45902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Server VLAN </a:t>
            </a:r>
            <a:r>
              <a:rPr lang="en-GB" dirty="0"/>
              <a:t>Floating IP (10.10.231.252)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Client VLAN </a:t>
            </a:r>
            <a:r>
              <a:rPr lang="en-GB" dirty="0"/>
              <a:t>Floating IP (10.10.230.252)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Server VLAN </a:t>
            </a:r>
            <a:r>
              <a:rPr lang="en-GB" dirty="0"/>
              <a:t>Self IP (</a:t>
            </a:r>
            <a:r>
              <a:rPr lang="en-GB" dirty="0" smtClean="0"/>
              <a:t>10.10.231.253)</a:t>
            </a: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Client VLAN </a:t>
            </a:r>
            <a:r>
              <a:rPr lang="en-GB" dirty="0"/>
              <a:t>Self IP (</a:t>
            </a:r>
            <a:r>
              <a:rPr lang="en-GB" dirty="0" smtClean="0"/>
              <a:t>10.10.230.253)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C1142B-364E-8007-90D9-A1097D9C8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297" y="147026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95901A-9D89-13F6-981D-35471D9E01F5}"/>
              </a:ext>
            </a:extLst>
          </p:cNvPr>
          <p:cNvSpPr txBox="1"/>
          <p:nvPr/>
        </p:nvSpPr>
        <p:spPr>
          <a:xfrm>
            <a:off x="1781621" y="0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The Source NAT Automap IP selection process</a:t>
            </a:r>
          </a:p>
          <a:p>
            <a:pPr algn="ctr"/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 this example the preferred order would be: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D8896E5-AADB-73AF-1880-62EA1B0F395F}"/>
              </a:ext>
            </a:extLst>
          </p:cNvPr>
          <p:cNvGrpSpPr/>
          <p:nvPr/>
        </p:nvGrpSpPr>
        <p:grpSpPr>
          <a:xfrm>
            <a:off x="0" y="3652892"/>
            <a:ext cx="12192000" cy="3114185"/>
            <a:chOff x="0" y="3289132"/>
            <a:chExt cx="12192000" cy="311418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5F94856-397E-06EA-DBD6-392C94D5A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A1176D-74E6-7A0E-0A8C-BD1DBDE9F2D1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546B97-6601-7574-2071-55AAD8A78F78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00B61D-0245-64DC-0EBF-5261C7EEB711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2561B3D-F6A3-CE17-E318-F694320246E4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7C6789-608A-70A1-FA91-F001B88B5EDC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53C20A-944D-11CF-8AD1-74535474F3A7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725813C-C4E3-CF2C-260B-4D1D22A882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83154D2A-1124-7722-83FA-5FD8AE284108}"/>
                </a:ext>
              </a:extLst>
            </p:cNvPr>
            <p:cNvCxnSpPr>
              <a:cxnSpLocks/>
              <a:stCxn id="22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50F1A299-31E7-2DD7-8306-8EC28279248C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BD41AE11-2778-5136-60E5-650C6D83478E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60FEDD-2234-6EC1-0BAC-8CC921268F3C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87BECB5-B211-3A2E-D9ED-4FAD22FA9E41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0E94FF4-00C0-060A-3B22-9E510E26DE4F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FF3A344-0FE5-2B5A-2D8D-3A1D2ECBAF55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00FB2CF-9AAF-5A27-B4DF-6069D7557009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9ABBB9D-E8C9-500E-DBD5-9BD029D81A0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82448442-9FE6-1242-2E83-CD4A0FD408A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3166BFC-1A9A-26BA-6B2D-17439DEDECED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AF75E7A-A172-1B04-D8F5-E3A642A701D2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37F80F2-B7B1-AD7A-DFA1-0B95217DE5CA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E9707C-A72B-53C9-636E-998CE43EF3DA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EAE40E40-276D-E912-FFBE-FEE6DE589AC3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5502E818-9DC0-04FE-1A42-8A858FA14667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A211158-839B-EFCF-9684-422225967091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684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4ACB367-B24F-BD75-7A88-D5F640A5A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54">
            <a:extLst>
              <a:ext uri="{FF2B5EF4-FFF2-40B4-BE49-F238E27FC236}">
                <a16:creationId xmlns:a16="http://schemas.microsoft.com/office/drawing/2014/main" id="{31963F26-3DE1-4F34-AC0E-3166CE50DD3F}"/>
              </a:ext>
            </a:extLst>
          </p:cNvPr>
          <p:cNvSpPr txBox="1"/>
          <p:nvPr/>
        </p:nvSpPr>
        <p:spPr>
          <a:xfrm>
            <a:off x="666834" y="1071182"/>
            <a:ext cx="45902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Server VLAN Floating IP </a:t>
            </a:r>
            <a:r>
              <a:rPr lang="en-GB" dirty="0"/>
              <a:t>(10.10.231.252)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Client VLAN Floating IP </a:t>
            </a:r>
            <a:r>
              <a:rPr lang="en-GB" dirty="0"/>
              <a:t>(10.10.230.252)</a:t>
            </a:r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Server VLAN Self IP </a:t>
            </a:r>
            <a:r>
              <a:rPr lang="en-GB" dirty="0"/>
              <a:t>(</a:t>
            </a:r>
            <a:r>
              <a:rPr lang="en-GB" dirty="0" smtClean="0"/>
              <a:t>10.10.231.253)</a:t>
            </a:r>
            <a:endParaRPr lang="en-GB" dirty="0"/>
          </a:p>
          <a:p>
            <a:pPr marL="342900" indent="-342900">
              <a:buFont typeface="+mj-lt"/>
              <a:buAutoNum type="arabicPeriod"/>
            </a:pPr>
            <a:endParaRPr lang="en-GB" dirty="0"/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srgbClr val="FFC000"/>
                </a:solidFill>
              </a:rPr>
              <a:t>Client VLAN Self IP </a:t>
            </a:r>
            <a:r>
              <a:rPr lang="en-GB" dirty="0"/>
              <a:t>(</a:t>
            </a:r>
            <a:r>
              <a:rPr lang="en-GB" dirty="0" smtClean="0"/>
              <a:t>10.10.230.253)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28140A-32EA-A7DB-3163-068D8BF0B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9297" y="1470261"/>
            <a:ext cx="6305550" cy="876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C49154-9EA6-AC2C-4351-DBD44700E6F5}"/>
              </a:ext>
            </a:extLst>
          </p:cNvPr>
          <p:cNvSpPr txBox="1"/>
          <p:nvPr/>
        </p:nvSpPr>
        <p:spPr>
          <a:xfrm>
            <a:off x="1781621" y="0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The Source NAT Automap IP selection process</a:t>
            </a:r>
          </a:p>
          <a:p>
            <a:pPr algn="ctr"/>
            <a:r>
              <a:rPr lang="en-GB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In this example the preferred order would be: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158883-DCD9-2117-E75A-FBFE73C89752}"/>
              </a:ext>
            </a:extLst>
          </p:cNvPr>
          <p:cNvCxnSpPr/>
          <p:nvPr/>
        </p:nvCxnSpPr>
        <p:spPr>
          <a:xfrm>
            <a:off x="666834" y="1233577"/>
            <a:ext cx="418121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D056B38-337C-CCBB-3AA6-99566207AD46}"/>
              </a:ext>
            </a:extLst>
          </p:cNvPr>
          <p:cNvGrpSpPr/>
          <p:nvPr/>
        </p:nvGrpSpPr>
        <p:grpSpPr>
          <a:xfrm>
            <a:off x="0" y="3681079"/>
            <a:ext cx="12192000" cy="3114185"/>
            <a:chOff x="0" y="3289132"/>
            <a:chExt cx="12192000" cy="31141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338F31F-2B1D-4621-61A4-F4B30FC82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DBEBC2-6B42-D345-5DDD-751E116BD5E0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DF61FDF-5671-7330-3CCC-9B657900B813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12EA7C-C506-C0B3-5958-6AC0CACA3141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1BA22E-3317-DAFC-8E8E-6B373FDE0F95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F47EF2-337F-B003-FDE1-95520F9CDBB0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2917FE9-948F-5B4B-F37D-5E1D87C36EAD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A3FEA12-8E31-2582-C550-4C0D64E8CC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04EBED5C-6B97-E26D-720E-04ECA2F77C7F}"/>
                </a:ext>
              </a:extLst>
            </p:cNvPr>
            <p:cNvCxnSpPr>
              <a:cxnSpLocks/>
              <a:stCxn id="15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10A9D31B-32DA-760B-75DF-FC00DA2E8629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0AACE11-8FD1-0D95-DD0D-1A870A739659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94DDF8-FF15-FA87-56D7-901B05CACB03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9A4D44-694F-E0FC-D4CF-2EC1100E04DA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A341183-8B5E-7CD0-92BD-7E222845425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97B5EA5E-AB86-5CFA-7313-8C163BAF6B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920238-35FC-C970-A99E-874760858CF2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38CA1A-8350-C6B8-54BE-9E5A971B470B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10.10.230.252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BC8184-D944-FB1C-551C-ECC0F00DBCB2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10.10.230.252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1FBDEAC-023D-27B9-7E4F-383DDF18783F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5CA8F939-FDF2-88BC-74AA-B868A1C3FD5D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A889725E-0AE3-F021-D346-F4B6CA5B1BB0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A989BC9-22A4-A4AD-DE9B-4FACC0DAFD91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41A94F5-6F35-E0E6-AFCE-B987F27E3F52}"/>
              </a:ext>
            </a:extLst>
          </p:cNvPr>
          <p:cNvCxnSpPr>
            <a:cxnSpLocks/>
          </p:cNvCxnSpPr>
          <p:nvPr/>
        </p:nvCxnSpPr>
        <p:spPr>
          <a:xfrm flipV="1">
            <a:off x="5432011" y="4287328"/>
            <a:ext cx="735876" cy="76232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DE4E0CD-D9EF-E117-AF0A-C4015443C00E}"/>
              </a:ext>
            </a:extLst>
          </p:cNvPr>
          <p:cNvCxnSpPr>
            <a:cxnSpLocks/>
          </p:cNvCxnSpPr>
          <p:nvPr/>
        </p:nvCxnSpPr>
        <p:spPr>
          <a:xfrm>
            <a:off x="5432011" y="5238172"/>
            <a:ext cx="813514" cy="82619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86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19B5E18-A2C7-AC49-3A99-723510D99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262BE3-B2EF-82EF-ADC0-270C1DA4C9A0}"/>
              </a:ext>
            </a:extLst>
          </p:cNvPr>
          <p:cNvSpPr txBox="1"/>
          <p:nvPr/>
        </p:nvSpPr>
        <p:spPr>
          <a:xfrm>
            <a:off x="1781621" y="0"/>
            <a:ext cx="925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Source NAT –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Key Take Away</a:t>
            </a:r>
            <a:endParaRPr lang="en-GB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660DD7-67E6-FD31-0EA5-0CA4CFF3BBAE}"/>
              </a:ext>
            </a:extLst>
          </p:cNvPr>
          <p:cNvSpPr txBox="1"/>
          <p:nvPr/>
        </p:nvSpPr>
        <p:spPr>
          <a:xfrm>
            <a:off x="140178" y="230832"/>
            <a:ext cx="3411479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400" dirty="0"/>
              <a:t>In a reverse proxy design, </a:t>
            </a:r>
            <a:r>
              <a:rPr lang="en-GB" sz="1400" dirty="0">
                <a:solidFill>
                  <a:srgbClr val="FFC000"/>
                </a:solidFill>
              </a:rPr>
              <a:t>SNAT is mandatory to avoid asymmetric routing issues</a:t>
            </a:r>
            <a:r>
              <a:rPr lang="en-GB" sz="1400" dirty="0"/>
              <a:t>. </a:t>
            </a:r>
          </a:p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pPr marL="342900" indent="-342900">
              <a:buFont typeface="+mj-lt"/>
              <a:buAutoNum type="arabicPeriod"/>
            </a:pPr>
            <a:r>
              <a:rPr lang="en-GB" sz="1400" dirty="0"/>
              <a:t>When SNAT is enabled,  </a:t>
            </a:r>
            <a:r>
              <a:rPr lang="en-GB" sz="1400" dirty="0">
                <a:solidFill>
                  <a:srgbClr val="FFC000"/>
                </a:solidFill>
              </a:rPr>
              <a:t>the F5 replaces the client's IP address with its own source IP address </a:t>
            </a:r>
            <a:r>
              <a:rPr lang="en-GB" sz="1400" dirty="0"/>
              <a:t>before forwarding the request to the backend server.</a:t>
            </a:r>
          </a:p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pPr marL="342900" indent="-342900">
              <a:buFont typeface="+mj-lt"/>
              <a:buAutoNum type="arabicPeriod"/>
            </a:pPr>
            <a:r>
              <a:rPr lang="en-GB" sz="1400" dirty="0"/>
              <a:t>Because of this, </a:t>
            </a:r>
            <a:r>
              <a:rPr lang="en-GB" sz="1400" dirty="0">
                <a:solidFill>
                  <a:srgbClr val="FFC000"/>
                </a:solidFill>
              </a:rPr>
              <a:t>the backend server sends its response back to the F5 </a:t>
            </a:r>
            <a:r>
              <a:rPr lang="en-GB" sz="1400" dirty="0"/>
              <a:t>instead of sending it directly to the client.</a:t>
            </a:r>
          </a:p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pPr marL="342900" indent="-342900">
              <a:buFont typeface="+mj-lt"/>
              <a:buAutoNum type="arabicPeriod"/>
            </a:pPr>
            <a:r>
              <a:rPr lang="en-GB" sz="1400" dirty="0"/>
              <a:t>The return traffic is sent to: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Server-Side Self IP </a:t>
            </a:r>
            <a:r>
              <a:rPr lang="en-GB" sz="1400" dirty="0"/>
              <a:t>in a standalone F5 deployment.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Floating Self IP in an HA pair deployment</a:t>
            </a:r>
            <a:r>
              <a:rPr lang="en-GB" sz="1400" dirty="0"/>
              <a:t>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>
                <a:solidFill>
                  <a:srgbClr val="FFC000"/>
                </a:solidFill>
              </a:rPr>
              <a:t>A SNAT Pool IP </a:t>
            </a:r>
            <a:r>
              <a:rPr lang="en-GB" sz="1400" dirty="0"/>
              <a:t>when a SNAT pool is configured.</a:t>
            </a:r>
          </a:p>
          <a:p>
            <a:pPr lvl="1"/>
            <a:endParaRPr lang="en-GB" sz="1400" dirty="0"/>
          </a:p>
          <a:p>
            <a:pPr marL="342900" indent="-342900">
              <a:buFont typeface="+mj-lt"/>
              <a:buAutoNum type="arabicPeriod"/>
            </a:pPr>
            <a:r>
              <a:rPr lang="en-GB" sz="1400" dirty="0"/>
              <a:t>This ensures </a:t>
            </a:r>
            <a:r>
              <a:rPr lang="en-GB" sz="1400" dirty="0">
                <a:solidFill>
                  <a:srgbClr val="FFC000"/>
                </a:solidFill>
              </a:rPr>
              <a:t>that client requests </a:t>
            </a:r>
            <a:r>
              <a:rPr lang="en-GB" sz="1400" dirty="0"/>
              <a:t>and </a:t>
            </a:r>
            <a:r>
              <a:rPr lang="en-GB" sz="1400" dirty="0">
                <a:solidFill>
                  <a:srgbClr val="FFC000"/>
                </a:solidFill>
              </a:rPr>
              <a:t>web server responses flow through the F5</a:t>
            </a:r>
            <a:r>
              <a:rPr lang="en-GB" sz="1400" dirty="0"/>
              <a:t> in both directions.</a:t>
            </a:r>
          </a:p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pPr marL="342900" indent="-342900">
              <a:buFont typeface="+mj-lt"/>
              <a:buAutoNum type="arabicPeriod"/>
            </a:pPr>
            <a:r>
              <a:rPr lang="en-GB" sz="1400" dirty="0"/>
              <a:t>As a result, </a:t>
            </a:r>
            <a:r>
              <a:rPr lang="en-GB" sz="1400" dirty="0">
                <a:solidFill>
                  <a:srgbClr val="FFC000"/>
                </a:solidFill>
              </a:rPr>
              <a:t>the F5 can inspect and manage both client requests and server responses</a:t>
            </a:r>
            <a:r>
              <a:rPr lang="en-GB" sz="1400" dirty="0"/>
              <a:t>.</a:t>
            </a:r>
            <a:endParaRPr lang="en-AE" sz="14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81743D2-B9DB-18C5-A4B7-7C142EA21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801" y="744918"/>
            <a:ext cx="8275877" cy="562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C648392-76C8-1532-19C3-C881FD027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7B2320-1571-65E7-26B0-A35BDB26DB11}"/>
              </a:ext>
            </a:extLst>
          </p:cNvPr>
          <p:cNvSpPr txBox="1"/>
          <p:nvPr/>
        </p:nvSpPr>
        <p:spPr>
          <a:xfrm>
            <a:off x="1781621" y="0"/>
            <a:ext cx="9252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Source NAT –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Key Take Away</a:t>
            </a:r>
          </a:p>
          <a:p>
            <a:pPr algn="ctr"/>
            <a:r>
              <a:rPr lang="en-GB" sz="1600" dirty="0"/>
              <a:t>(Standalone F5 Deployment)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CDD29-D076-A7ED-81C4-7CF69854CB4F}"/>
              </a:ext>
            </a:extLst>
          </p:cNvPr>
          <p:cNvSpPr txBox="1"/>
          <p:nvPr/>
        </p:nvSpPr>
        <p:spPr>
          <a:xfrm>
            <a:off x="929744" y="1127566"/>
            <a:ext cx="34114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r>
              <a:rPr lang="en-GB" sz="1400" dirty="0"/>
              <a:t>The return traffic is sent to:</a:t>
            </a:r>
          </a:p>
          <a:p>
            <a:endParaRPr lang="en-GB" sz="1400" dirty="0"/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Server-Side Self IP </a:t>
            </a:r>
            <a:r>
              <a:rPr lang="en-GB" sz="1400" dirty="0"/>
              <a:t>in a standalone F5 deployment.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Floating Self IP in an HA pair deployment</a:t>
            </a:r>
            <a:r>
              <a:rPr lang="en-GB" sz="1400" dirty="0"/>
              <a:t>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>
                <a:solidFill>
                  <a:srgbClr val="FFC000"/>
                </a:solidFill>
              </a:rPr>
              <a:t>A SNAT Pool IP </a:t>
            </a:r>
            <a:r>
              <a:rPr lang="en-GB" sz="1400" dirty="0"/>
              <a:t>when a SNAT pool is configured.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71E687-452F-374F-B07B-9CD3B19509C9}"/>
              </a:ext>
            </a:extLst>
          </p:cNvPr>
          <p:cNvGrpSpPr/>
          <p:nvPr/>
        </p:nvGrpSpPr>
        <p:grpSpPr>
          <a:xfrm>
            <a:off x="0" y="3356526"/>
            <a:ext cx="12192000" cy="2513627"/>
            <a:chOff x="0" y="3356526"/>
            <a:chExt cx="12192000" cy="251362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F553C97-60FB-0BE7-B003-28565824C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EC2492-F7B6-137A-4D98-66528BF94AFB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0E25D2-AF9B-BFDB-2493-D04262E517BC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62C503-4636-391C-7A1F-FD431EDD1AB5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1F64CD9-4141-72E5-19C6-213223DA6577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C7FE3D9-8A59-470F-607F-25215C051640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D97808-11D3-D15B-4877-BC563129E595}"/>
                </a:ext>
              </a:extLst>
            </p:cNvPr>
            <p:cNvSpPr txBox="1"/>
            <p:nvPr/>
          </p:nvSpPr>
          <p:spPr>
            <a:xfrm>
              <a:off x="4507559" y="4364467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6FE7C8-1375-E4EA-E4A5-772AF22430BD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D6FA16-A2EB-E26A-4FE6-1D4BDEA9D95C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67354A0-560D-31C7-BB37-F4128E0EDF03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C02D619B-E47E-9B48-C188-0578CBDD1AFF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4C6CD73-6FFE-8285-C653-0CE08B753195}"/>
                </a:ext>
              </a:extLst>
            </p:cNvPr>
            <p:cNvSpPr txBox="1"/>
            <p:nvPr/>
          </p:nvSpPr>
          <p:spPr>
            <a:xfrm>
              <a:off x="6287071" y="4364467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0E0F915-E01C-692F-C5B4-4387F0BABCA2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6919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B03616A-31CD-78B8-7576-A4FBA01A4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44F135-BBAB-BAAC-EC32-C1AA9905AFA3}"/>
              </a:ext>
            </a:extLst>
          </p:cNvPr>
          <p:cNvSpPr txBox="1"/>
          <p:nvPr/>
        </p:nvSpPr>
        <p:spPr>
          <a:xfrm>
            <a:off x="1781621" y="0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Source NAT –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Key Take Away</a:t>
            </a:r>
          </a:p>
          <a:p>
            <a:pPr algn="ctr"/>
            <a:r>
              <a:rPr lang="en-GB" sz="1400" dirty="0"/>
              <a:t>(HA Pair Design)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A6286A-1767-5337-A790-230691CB436B}"/>
              </a:ext>
            </a:extLst>
          </p:cNvPr>
          <p:cNvSpPr txBox="1"/>
          <p:nvPr/>
        </p:nvSpPr>
        <p:spPr>
          <a:xfrm>
            <a:off x="929744" y="1127566"/>
            <a:ext cx="34114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r>
              <a:rPr lang="en-GB" sz="1400" dirty="0"/>
              <a:t>The return traffic is sent to:</a:t>
            </a:r>
          </a:p>
          <a:p>
            <a:endParaRPr lang="en-GB" sz="1400" dirty="0"/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Server-Side Self IP </a:t>
            </a:r>
            <a:r>
              <a:rPr lang="en-GB" sz="1400" dirty="0"/>
              <a:t>in a standalone F5 deployment.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Floating Self IP in an HA pair deployment</a:t>
            </a:r>
            <a:r>
              <a:rPr lang="en-GB" sz="1400" dirty="0"/>
              <a:t>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>
                <a:solidFill>
                  <a:srgbClr val="FFC000"/>
                </a:solidFill>
              </a:rPr>
              <a:t>A SNAT Pool IP </a:t>
            </a:r>
            <a:r>
              <a:rPr lang="en-GB" sz="1400" dirty="0"/>
              <a:t>when a SNAT pool is configured.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9E1AD8-E67D-7E6C-CA96-1154D67A0169}"/>
              </a:ext>
            </a:extLst>
          </p:cNvPr>
          <p:cNvGrpSpPr/>
          <p:nvPr/>
        </p:nvGrpSpPr>
        <p:grpSpPr>
          <a:xfrm>
            <a:off x="0" y="3289132"/>
            <a:ext cx="12192000" cy="3114185"/>
            <a:chOff x="0" y="3289132"/>
            <a:chExt cx="12192000" cy="31141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2ACE629-E580-1D81-8A1C-A951FFB6B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289132"/>
              <a:ext cx="12192000" cy="311418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6085D9-5C47-83F3-F5F4-AA034470AFA1}"/>
                </a:ext>
              </a:extLst>
            </p:cNvPr>
            <p:cNvSpPr txBox="1"/>
            <p:nvPr/>
          </p:nvSpPr>
          <p:spPr>
            <a:xfrm>
              <a:off x="2285304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47DDAD-8FD7-C2D9-18CF-A441183A8CF3}"/>
                </a:ext>
              </a:extLst>
            </p:cNvPr>
            <p:cNvSpPr txBox="1"/>
            <p:nvPr/>
          </p:nvSpPr>
          <p:spPr>
            <a:xfrm>
              <a:off x="7262857" y="3655420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5A31E7-F50D-FC87-8449-C3983E8446AE}"/>
                </a:ext>
              </a:extLst>
            </p:cNvPr>
            <p:cNvSpPr txBox="1"/>
            <p:nvPr/>
          </p:nvSpPr>
          <p:spPr>
            <a:xfrm rot="16200000">
              <a:off x="2440006" y="4324287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D96563-606D-6BFA-1FD7-2C77FD1CDD77}"/>
                </a:ext>
              </a:extLst>
            </p:cNvPr>
            <p:cNvSpPr txBox="1"/>
            <p:nvPr/>
          </p:nvSpPr>
          <p:spPr>
            <a:xfrm>
              <a:off x="4331998" y="4646316"/>
              <a:ext cx="15456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Float-10.10.230.252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0C61FA-674D-9FE8-5BCD-F1FC8FC061B1}"/>
                </a:ext>
              </a:extLst>
            </p:cNvPr>
            <p:cNvSpPr txBox="1"/>
            <p:nvPr/>
          </p:nvSpPr>
          <p:spPr>
            <a:xfrm>
              <a:off x="4474024" y="4013163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10.10.230.253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336D66C-4BE2-99F5-B5DB-BC1799A1615F}"/>
                </a:ext>
              </a:extLst>
            </p:cNvPr>
            <p:cNvSpPr txBox="1"/>
            <p:nvPr/>
          </p:nvSpPr>
          <p:spPr>
            <a:xfrm>
              <a:off x="4474024" y="5113756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19F9F2E-8735-4680-2139-72A0734574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90105" y="4525354"/>
              <a:ext cx="353508" cy="399885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A5BA41B8-06CE-ADEB-C2FD-0B5262BFD0F6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 flipV="1">
              <a:off x="4190105" y="4995423"/>
              <a:ext cx="283919" cy="302999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F0184D04-DD7D-72CD-4011-902704E296AE}"/>
                </a:ext>
              </a:extLst>
            </p:cNvPr>
            <p:cNvCxnSpPr/>
            <p:nvPr/>
          </p:nvCxnSpPr>
          <p:spPr>
            <a:xfrm>
              <a:off x="4986662" y="4846225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FD8CD5C-D8DB-83E2-9282-6009970B0A6E}"/>
                </a:ext>
              </a:extLst>
            </p:cNvPr>
            <p:cNvCxnSpPr/>
            <p:nvPr/>
          </p:nvCxnSpPr>
          <p:spPr>
            <a:xfrm>
              <a:off x="4988946" y="4324830"/>
              <a:ext cx="0" cy="332878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43646E0-D444-7E0F-42C0-B3C67429FE2B}"/>
                </a:ext>
              </a:extLst>
            </p:cNvPr>
            <p:cNvSpPr txBox="1"/>
            <p:nvPr/>
          </p:nvSpPr>
          <p:spPr>
            <a:xfrm>
              <a:off x="6175138" y="4689485"/>
              <a:ext cx="158860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Float-10.10.231.252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8D29D4-CE6C-DAC7-3F2F-A62A5034A69B}"/>
                </a:ext>
              </a:extLst>
            </p:cNvPr>
            <p:cNvSpPr txBox="1"/>
            <p:nvPr/>
          </p:nvSpPr>
          <p:spPr>
            <a:xfrm>
              <a:off x="5979750" y="5149718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F481DA-3495-0E27-043D-1A100B0E446F}"/>
                </a:ext>
              </a:extLst>
            </p:cNvPr>
            <p:cNvSpPr txBox="1"/>
            <p:nvPr/>
          </p:nvSpPr>
          <p:spPr>
            <a:xfrm>
              <a:off x="5963252" y="4011821"/>
              <a:ext cx="102527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Self</a:t>
              </a:r>
            </a:p>
            <a:p>
              <a:pPr algn="ctr"/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10.10.231.253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D197CF7-DF39-1B27-4AA7-743D246CC4F3}"/>
                </a:ext>
              </a:extLst>
            </p:cNvPr>
            <p:cNvCxnSpPr/>
            <p:nvPr/>
          </p:nvCxnSpPr>
          <p:spPr>
            <a:xfrm>
              <a:off x="6512946" y="4344474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24F4EE7-23FB-7AF6-34B4-A88D26B178D9}"/>
                </a:ext>
              </a:extLst>
            </p:cNvPr>
            <p:cNvCxnSpPr/>
            <p:nvPr/>
          </p:nvCxnSpPr>
          <p:spPr>
            <a:xfrm>
              <a:off x="6512946" y="4882627"/>
              <a:ext cx="0" cy="332878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B881BFD-5988-CB95-1320-84697582F80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74148" y="4330924"/>
              <a:ext cx="521741" cy="492329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77C3CB01-7EF0-BF26-146F-444CFF20F3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3297" y="4881704"/>
              <a:ext cx="572592" cy="389843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F682010-7561-E30E-514F-A69AEA6064CC}"/>
                </a:ext>
              </a:extLst>
            </p:cNvPr>
            <p:cNvSpPr txBox="1"/>
            <p:nvPr/>
          </p:nvSpPr>
          <p:spPr>
            <a:xfrm>
              <a:off x="4475828" y="3683206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6736B64-6BF1-30FD-A474-7C9F16384758}"/>
                </a:ext>
              </a:extLst>
            </p:cNvPr>
            <p:cNvSpPr txBox="1"/>
            <p:nvPr/>
          </p:nvSpPr>
          <p:spPr>
            <a:xfrm>
              <a:off x="5979750" y="3554459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C08DDBB-CC52-2271-57F3-E219F7F72598}"/>
                </a:ext>
              </a:extLst>
            </p:cNvPr>
            <p:cNvSpPr txBox="1"/>
            <p:nvPr/>
          </p:nvSpPr>
          <p:spPr>
            <a:xfrm>
              <a:off x="5963252" y="5587782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10.10.231.252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C4B2FB3-FFCD-CFD5-54C9-AB8389EE59F4}"/>
                </a:ext>
              </a:extLst>
            </p:cNvPr>
            <p:cNvSpPr txBox="1"/>
            <p:nvPr/>
          </p:nvSpPr>
          <p:spPr>
            <a:xfrm>
              <a:off x="4474025" y="5568072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4AC001C-39E1-FE7F-1C8E-D904F1093E11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30" y="4973648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F5C70F74-1A49-BA95-B52B-DAF27F240D72}"/>
                </a:ext>
              </a:extLst>
            </p:cNvPr>
            <p:cNvCxnSpPr>
              <a:cxnSpLocks/>
            </p:cNvCxnSpPr>
            <p:nvPr/>
          </p:nvCxnSpPr>
          <p:spPr>
            <a:xfrm>
              <a:off x="10180115" y="4760425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B9BA9E2-9F5B-A218-BA06-B6B752B92E43}"/>
                </a:ext>
              </a:extLst>
            </p:cNvPr>
            <p:cNvSpPr txBox="1"/>
            <p:nvPr/>
          </p:nvSpPr>
          <p:spPr>
            <a:xfrm rot="16200000">
              <a:off x="8750561" y="414177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296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7BE1F58-D23A-D2C7-5216-D69A845AD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9E0023-2C87-6956-74EA-0AFA5C6963E9}"/>
              </a:ext>
            </a:extLst>
          </p:cNvPr>
          <p:cNvSpPr txBox="1"/>
          <p:nvPr/>
        </p:nvSpPr>
        <p:spPr>
          <a:xfrm>
            <a:off x="1781621" y="0"/>
            <a:ext cx="9252198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Source NAT – </a:t>
            </a:r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Key Take Away</a:t>
            </a:r>
          </a:p>
          <a:p>
            <a:pPr algn="ctr"/>
            <a:r>
              <a:rPr lang="en-GB" sz="1400" dirty="0"/>
              <a:t>(A SNAT Pool IP  - Regardless of Design)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B146B0-B7B4-9874-F23F-46A9C07121D1}"/>
              </a:ext>
            </a:extLst>
          </p:cNvPr>
          <p:cNvSpPr txBox="1"/>
          <p:nvPr/>
        </p:nvSpPr>
        <p:spPr>
          <a:xfrm>
            <a:off x="929744" y="1127566"/>
            <a:ext cx="341147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endParaRPr lang="en-GB" sz="1400" dirty="0"/>
          </a:p>
          <a:p>
            <a:r>
              <a:rPr lang="en-GB" sz="1400" dirty="0"/>
              <a:t>The return traffic is sent to:</a:t>
            </a:r>
          </a:p>
          <a:p>
            <a:endParaRPr lang="en-GB" sz="1400" dirty="0"/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Server-Side Self IP </a:t>
            </a:r>
            <a:r>
              <a:rPr lang="en-GB" sz="1400" dirty="0"/>
              <a:t>in a standalone F5 deployment.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Floating Self IP in an HA pair deployment</a:t>
            </a:r>
            <a:r>
              <a:rPr lang="en-GB" sz="1400" dirty="0"/>
              <a:t>.</a:t>
            </a:r>
          </a:p>
          <a:p>
            <a:pPr marL="800100" lvl="1" indent="-342900">
              <a:buFont typeface="+mj-lt"/>
              <a:buAutoNum type="alphaUcPeriod"/>
            </a:pPr>
            <a:r>
              <a:rPr lang="en-GB" sz="1400" dirty="0">
                <a:solidFill>
                  <a:srgbClr val="FFC000"/>
                </a:solidFill>
              </a:rPr>
              <a:t>A SNAT Pool IP </a:t>
            </a:r>
            <a:r>
              <a:rPr lang="en-GB" sz="1400" dirty="0"/>
              <a:t>when a SNAT pool is configured.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90010AA-F676-3F73-0FA2-4DB60E692B9C}"/>
              </a:ext>
            </a:extLst>
          </p:cNvPr>
          <p:cNvGrpSpPr/>
          <p:nvPr/>
        </p:nvGrpSpPr>
        <p:grpSpPr>
          <a:xfrm>
            <a:off x="0" y="3970977"/>
            <a:ext cx="12192000" cy="2538560"/>
            <a:chOff x="0" y="3356526"/>
            <a:chExt cx="12192000" cy="2538560"/>
          </a:xfrm>
        </p:grpSpPr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DD4273BC-98F0-F2A7-E4D0-6FA43BE72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33012"/>
              <a:ext cx="12192000" cy="2462074"/>
            </a:xfrm>
            <a:prstGeom prst="rect">
              <a:avLst/>
            </a:prstGeom>
          </p:spPr>
        </p:pic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665C106-9323-751A-36E3-BE4B212C668A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946A523-30BB-FF79-1DC2-F099CB3CEE3E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9E145B2-9FFB-7BED-5A48-3868E721FAD7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E07DE26A-49DB-9E98-CE94-866B3192ECCC}"/>
                </a:ext>
              </a:extLst>
            </p:cNvPr>
            <p:cNvCxnSpPr>
              <a:cxnSpLocks/>
              <a:endCxn id="68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CDBDDE24-DF48-D721-6026-F7E919D30E64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F184EAF-CA87-9110-AC9A-5D2D60FBB68F}"/>
                </a:ext>
              </a:extLst>
            </p:cNvPr>
            <p:cNvSpPr txBox="1"/>
            <p:nvPr/>
          </p:nvSpPr>
          <p:spPr>
            <a:xfrm>
              <a:off x="4507559" y="4364467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071EE12-6E5D-E0E4-82CB-5FF7D1FA69AA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5BB42B5-6791-2C1F-10B8-C40867D37F42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C3247C1-3C05-FD7B-F71F-D61D388B2FF8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54E345C0-DF86-2C85-93BA-3BA3CDBE7D6F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65224E9-17E4-8834-2D7D-2A56EE2AE7E3}"/>
                </a:ext>
              </a:extLst>
            </p:cNvPr>
            <p:cNvSpPr txBox="1"/>
            <p:nvPr/>
          </p:nvSpPr>
          <p:spPr>
            <a:xfrm>
              <a:off x="6175138" y="4364467"/>
              <a:ext cx="12063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SNAT-Pool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Learning-Portal-SNAT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10.10.231.10</a:t>
              </a:r>
            </a:p>
          </p:txBody>
        </p: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47A44F8B-B9F8-558F-3B06-09D5C566D174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90118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F764757-0C88-6603-3978-CD2E83F60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6711C3-9C98-552C-4CC6-C1FF40E168CE}"/>
              </a:ext>
            </a:extLst>
          </p:cNvPr>
          <p:cNvSpPr txBox="1"/>
          <p:nvPr/>
        </p:nvSpPr>
        <p:spPr>
          <a:xfrm>
            <a:off x="4485736" y="2000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What Happens </a:t>
            </a:r>
            <a:r>
              <a:rPr lang="en-AE" sz="2400" dirty="0">
                <a:solidFill>
                  <a:srgbClr val="FFC000"/>
                </a:solidFill>
              </a:rPr>
              <a:t>Without SNAT</a:t>
            </a:r>
            <a:r>
              <a:rPr lang="en-AE" sz="2400" dirty="0"/>
              <a:t>?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Asymmetric Routing Problem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8E1F46-B237-D30E-5D13-617126D0DB19}"/>
              </a:ext>
            </a:extLst>
          </p:cNvPr>
          <p:cNvSpPr/>
          <p:nvPr/>
        </p:nvSpPr>
        <p:spPr>
          <a:xfrm>
            <a:off x="111526" y="151179"/>
            <a:ext cx="380486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What is the problem </a:t>
            </a:r>
            <a:r>
              <a:rPr lang="en-GB" sz="1400" dirty="0">
                <a:solidFill>
                  <a:srgbClr val="FFC000"/>
                </a:solidFill>
              </a:rPr>
              <a:t>in using original Client IP as source</a:t>
            </a:r>
            <a:r>
              <a:rPr lang="en-GB" sz="1400" dirty="0"/>
              <a:t>?</a:t>
            </a:r>
          </a:p>
          <a:p>
            <a:r>
              <a:rPr lang="en-GB" sz="1400" dirty="0"/>
              <a:t>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 back-end web server receives and process this connection and </a:t>
            </a:r>
            <a:r>
              <a:rPr lang="en-GB" sz="1400" dirty="0">
                <a:solidFill>
                  <a:srgbClr val="FFC000"/>
                </a:solidFill>
              </a:rPr>
              <a:t>return the response to client Ip</a:t>
            </a:r>
            <a:r>
              <a:rPr lang="en-GB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This response </a:t>
            </a:r>
            <a:r>
              <a:rPr lang="en-GB" sz="1400" dirty="0">
                <a:solidFill>
                  <a:srgbClr val="FFC000"/>
                </a:solidFill>
              </a:rPr>
              <a:t>go to the Firewall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Firewall sees </a:t>
            </a:r>
            <a:r>
              <a:rPr lang="en-GB" sz="1400" dirty="0">
                <a:solidFill>
                  <a:srgbClr val="FFC000"/>
                </a:solidFill>
              </a:rPr>
              <a:t>the response coming from the Server to original Client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Actually, </a:t>
            </a:r>
            <a:r>
              <a:rPr lang="en-GB" sz="1400" dirty="0">
                <a:solidFill>
                  <a:srgbClr val="FFC000"/>
                </a:solidFill>
              </a:rPr>
              <a:t>F5 is the one creates this connection behalf of the client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But when the web server respond</a:t>
            </a:r>
            <a:r>
              <a:rPr lang="en-GB" sz="1400" dirty="0"/>
              <a:t> - it is </a:t>
            </a:r>
            <a:r>
              <a:rPr lang="en-GB" sz="1400" dirty="0">
                <a:solidFill>
                  <a:srgbClr val="00B0F0"/>
                </a:solidFill>
              </a:rPr>
              <a:t>skipping the F5 flow </a:t>
            </a:r>
            <a:r>
              <a:rPr lang="en-GB" sz="1400" dirty="0"/>
              <a:t>and send directly to the client.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Now </a:t>
            </a:r>
            <a:r>
              <a:rPr lang="en-GB" sz="1400" dirty="0">
                <a:solidFill>
                  <a:srgbClr val="FFC000"/>
                </a:solidFill>
              </a:rPr>
              <a:t>firewall checks </a:t>
            </a:r>
            <a:r>
              <a:rPr lang="en-GB" sz="1400" dirty="0"/>
              <a:t>the stateful session table.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But it </a:t>
            </a:r>
            <a:r>
              <a:rPr lang="en-GB" sz="1400" dirty="0">
                <a:solidFill>
                  <a:srgbClr val="FFC000"/>
                </a:solidFill>
              </a:rPr>
              <a:t>never found the session </a:t>
            </a:r>
            <a:r>
              <a:rPr lang="en-GB" sz="1400" dirty="0"/>
              <a:t>created from Client to Server directly.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Since no session found in session table </a:t>
            </a:r>
            <a:r>
              <a:rPr lang="en-GB" sz="1400" dirty="0">
                <a:solidFill>
                  <a:srgbClr val="FFC000"/>
                </a:solidFill>
              </a:rPr>
              <a:t>firewall reset the connection</a:t>
            </a:r>
            <a:r>
              <a:rPr lang="en-GB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This problem is called as </a:t>
            </a:r>
            <a:r>
              <a:rPr lang="en-GB" sz="1400" dirty="0">
                <a:solidFill>
                  <a:srgbClr val="FFC000"/>
                </a:solidFill>
              </a:rPr>
              <a:t>Asymmetric routing problem</a:t>
            </a:r>
            <a:r>
              <a:rPr lang="en-GB" sz="1400" dirty="0"/>
              <a:t>. </a:t>
            </a:r>
            <a:endParaRPr lang="en-AE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D86726-0D47-74C6-3016-4DA2BF48C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691" y="1176959"/>
            <a:ext cx="8178515" cy="53035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BF560D-D9C2-86A2-AC08-280382C77231}"/>
              </a:ext>
            </a:extLst>
          </p:cNvPr>
          <p:cNvSpPr txBox="1"/>
          <p:nvPr/>
        </p:nvSpPr>
        <p:spPr>
          <a:xfrm>
            <a:off x="9696090" y="3152000"/>
            <a:ext cx="13869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</a:rPr>
              <a:t>SRC - 10.10.200.10</a:t>
            </a:r>
            <a:endParaRPr lang="en-AE" sz="12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A720370-1C1D-FD83-4001-5A1D17136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9DEB2-9CAB-5B55-AB17-18E38FFCC5FD}"/>
              </a:ext>
            </a:extLst>
          </p:cNvPr>
          <p:cNvSpPr txBox="1"/>
          <p:nvPr/>
        </p:nvSpPr>
        <p:spPr>
          <a:xfrm>
            <a:off x="1755742" y="58070"/>
            <a:ext cx="925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This LAB contains </a:t>
            </a:r>
            <a:r>
              <a:rPr lang="en-GB" sz="2400" dirty="0">
                <a:solidFill>
                  <a:schemeClr val="tx1">
                    <a:lumMod val="95000"/>
                  </a:schemeClr>
                </a:solidFill>
              </a:rPr>
              <a:t>Four Virtual Server Design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EB5BA8-87FF-C69E-92F4-6312DCF68A72}"/>
              </a:ext>
            </a:extLst>
          </p:cNvPr>
          <p:cNvSpPr txBox="1"/>
          <p:nvPr/>
        </p:nvSpPr>
        <p:spPr>
          <a:xfrm>
            <a:off x="1755742" y="1530824"/>
            <a:ext cx="889877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400">
                <a:solidFill>
                  <a:srgbClr val="FFC000"/>
                </a:solidFill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Design 1 –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Load Balancing Virtual server using Auto MAP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Design I1 –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Load Balancing with Port Forwarding Virtual server using Auto MAP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Design I1I –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SSL Offloading Virtual server using SNAT Pool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Design IV – </a:t>
            </a:r>
            <a:r>
              <a:rPr lang="en-GB" dirty="0">
                <a:solidFill>
                  <a:schemeClr val="tx1">
                    <a:lumMod val="95000"/>
                  </a:schemeClr>
                </a:solidFill>
              </a:rPr>
              <a:t>SSL Bridging Virtual server using SNAT Pool</a:t>
            </a:r>
          </a:p>
        </p:txBody>
      </p:sp>
    </p:spTree>
    <p:extLst>
      <p:ext uri="{BB962C8B-B14F-4D97-AF65-F5344CB8AC3E}">
        <p14:creationId xmlns:p14="http://schemas.microsoft.com/office/powerpoint/2010/main" val="1431216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4BE3F4-05A4-8ED5-A059-279A7281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40B61A0-66B3-D079-E6CC-94EEEF740E09}"/>
              </a:ext>
            </a:extLst>
          </p:cNvPr>
          <p:cNvSpPr txBox="1"/>
          <p:nvPr/>
        </p:nvSpPr>
        <p:spPr>
          <a:xfrm>
            <a:off x="1755742" y="58070"/>
            <a:ext cx="92521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Design 1 – </a:t>
            </a:r>
            <a:r>
              <a:rPr lang="en-GB" sz="2400" dirty="0"/>
              <a:t>Load Balancing Virtual server using Auto MAP</a:t>
            </a:r>
            <a:endParaRPr lang="en-GB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EFF6DF-49DF-AB3C-B51E-C90680CBFD12}"/>
              </a:ext>
            </a:extLst>
          </p:cNvPr>
          <p:cNvSpPr txBox="1"/>
          <p:nvPr/>
        </p:nvSpPr>
        <p:spPr>
          <a:xfrm>
            <a:off x="617272" y="458843"/>
            <a:ext cx="1095745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In this case, </a:t>
            </a:r>
            <a:r>
              <a:rPr lang="en-GB" sz="1400" dirty="0">
                <a:solidFill>
                  <a:srgbClr val="FFC000"/>
                </a:solidFill>
              </a:rPr>
              <a:t>we create the learning portal Virtual Server</a:t>
            </a:r>
            <a:r>
              <a:rPr lang="en-GB" sz="1400" dirty="0"/>
              <a:t> name as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Learning-Portal-LB_Vs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Client-Side connection,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assign the </a:t>
            </a:r>
            <a:r>
              <a:rPr lang="en-GB" sz="1400" dirty="0">
                <a:solidFill>
                  <a:srgbClr val="FFC000"/>
                </a:solidFill>
              </a:rPr>
              <a:t>virtual Server IP address </a:t>
            </a:r>
            <a:r>
              <a:rPr lang="en-GB" sz="1400" dirty="0"/>
              <a:t>from client side vlan which is </a:t>
            </a:r>
            <a:r>
              <a:rPr lang="en-GB" sz="1400" dirty="0">
                <a:solidFill>
                  <a:srgbClr val="FFC000"/>
                </a:solidFill>
              </a:rPr>
              <a:t>10.10.230.21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this </a:t>
            </a:r>
            <a:r>
              <a:rPr lang="en-GB" sz="1400" dirty="0">
                <a:solidFill>
                  <a:srgbClr val="FFC000"/>
                </a:solidFill>
              </a:rPr>
              <a:t>Virtual Server does only the load balancing</a:t>
            </a:r>
            <a:r>
              <a:rPr lang="en-GB" sz="1400" dirty="0"/>
              <a:t>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Virtual Server port becomes</a:t>
            </a:r>
            <a:r>
              <a:rPr lang="en-GB" sz="1400" dirty="0"/>
              <a:t> the same port as the backend pool member port which is </a:t>
            </a:r>
            <a:r>
              <a:rPr lang="en-GB" sz="1400" dirty="0">
                <a:solidFill>
                  <a:srgbClr val="FFC000"/>
                </a:solidFill>
              </a:rPr>
              <a:t>8181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Server-Side connection,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use </a:t>
            </a:r>
            <a:r>
              <a:rPr lang="en-GB" sz="1400" dirty="0">
                <a:solidFill>
                  <a:srgbClr val="FFC000"/>
                </a:solidFill>
              </a:rPr>
              <a:t>source address translation (SNAT) </a:t>
            </a:r>
            <a:r>
              <a:rPr lang="en-GB" sz="1400" dirty="0"/>
              <a:t>type as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Auto Map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</a:t>
            </a:r>
            <a:r>
              <a:rPr lang="en-GB" sz="1400" dirty="0">
                <a:solidFill>
                  <a:srgbClr val="FFC000"/>
                </a:solidFill>
              </a:rPr>
              <a:t>it is single F5 </a:t>
            </a:r>
            <a:r>
              <a:rPr lang="en-GB" sz="1400" dirty="0"/>
              <a:t>and </a:t>
            </a:r>
            <a:r>
              <a:rPr lang="en-GB" sz="1400" dirty="0">
                <a:solidFill>
                  <a:srgbClr val="FFC000"/>
                </a:solidFill>
              </a:rPr>
              <a:t>SNAT type is auto map</a:t>
            </a:r>
            <a:r>
              <a:rPr lang="en-GB" sz="1400" dirty="0"/>
              <a:t>. It looks </a:t>
            </a:r>
            <a:r>
              <a:rPr lang="en-GB" sz="1400" dirty="0">
                <a:solidFill>
                  <a:srgbClr val="FFC000"/>
                </a:solidFill>
              </a:rPr>
              <a:t>the routing </a:t>
            </a:r>
            <a:r>
              <a:rPr lang="en-GB" sz="1400" dirty="0"/>
              <a:t>first.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E" sz="1400" dirty="0"/>
              <a:t>The server-side subnet </a:t>
            </a:r>
            <a:r>
              <a:rPr lang="en-AE" sz="1400" dirty="0">
                <a:solidFill>
                  <a:srgbClr val="FFC000"/>
                </a:solidFill>
              </a:rPr>
              <a:t>10.10.121.0/24 (</a:t>
            </a:r>
            <a:r>
              <a:rPr lang="en-AE" sz="1400" dirty="0"/>
              <a:t>which is part of the </a:t>
            </a:r>
            <a:r>
              <a:rPr lang="en-AE" sz="1400" dirty="0">
                <a:solidFill>
                  <a:srgbClr val="FFC000"/>
                </a:solidFill>
              </a:rPr>
              <a:t>10.10.0.0/16</a:t>
            </a:r>
            <a:r>
              <a:rPr lang="en-AE" sz="1400" dirty="0"/>
              <a:t>)</a:t>
            </a:r>
            <a:r>
              <a:rPr lang="en-GB" sz="1400" dirty="0"/>
              <a:t> routing configured using </a:t>
            </a:r>
            <a:r>
              <a:rPr lang="en-GB" sz="1400" dirty="0">
                <a:solidFill>
                  <a:srgbClr val="FFC000"/>
                </a:solidFill>
              </a:rPr>
              <a:t>Server Side Vlan interface as Gate Way.</a:t>
            </a:r>
            <a:endParaRPr lang="en-AE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Since Server-Side Routing configured </a:t>
            </a:r>
            <a:r>
              <a:rPr lang="en-GB" sz="1400" dirty="0"/>
              <a:t>using Server Side vlan Interface,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It picks </a:t>
            </a:r>
            <a:r>
              <a:rPr lang="en-GB" sz="1400" dirty="0">
                <a:solidFill>
                  <a:srgbClr val="FFC000"/>
                </a:solidFill>
              </a:rPr>
              <a:t>Server Side Vlan Self IP which is 10.10.231.254 </a:t>
            </a:r>
            <a:r>
              <a:rPr lang="en-GB" sz="1400" dirty="0"/>
              <a:t>to create the server side SNAT connection.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E8E4BE8-2055-5070-85C5-49813BBF7CE5}"/>
              </a:ext>
            </a:extLst>
          </p:cNvPr>
          <p:cNvGrpSpPr/>
          <p:nvPr/>
        </p:nvGrpSpPr>
        <p:grpSpPr>
          <a:xfrm>
            <a:off x="0" y="4136766"/>
            <a:ext cx="12192000" cy="2513627"/>
            <a:chOff x="0" y="3356526"/>
            <a:chExt cx="12192000" cy="251362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BCC684C-134A-F86B-97FF-47F085F63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9DCC34B-E6A6-CF63-43AB-66CCEF3FC412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DED6A22-90DB-2F0B-AC28-85EC5EDC64AC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952EAF-1B73-069A-2ECD-EA35FC2B14A8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3A3A86FC-D5FC-E918-16EC-E4C8DBB4110B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AEA2E9AA-9201-CDC9-1CEF-22A865608628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943ADF-DC26-C2BE-E81A-61DFEC3CE6DC}"/>
                </a:ext>
              </a:extLst>
            </p:cNvPr>
            <p:cNvSpPr txBox="1"/>
            <p:nvPr/>
          </p:nvSpPr>
          <p:spPr>
            <a:xfrm>
              <a:off x="4456639" y="4361127"/>
              <a:ext cx="1280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i="1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Learning-Portal-LB_Vs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10.10.230.21:8181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22B56B9-E562-EF6A-A601-AF029D83FAC3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CE8507-4D36-C54A-DD94-0AD2AF4B50B5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F41DCD-DAC1-E9F9-AEE5-26526A2D8495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49E7B18-6BD9-2D28-E022-2E937D943995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51F28BD-B110-6CCF-FC3D-610E46DD0578}"/>
                </a:ext>
              </a:extLst>
            </p:cNvPr>
            <p:cNvSpPr txBox="1"/>
            <p:nvPr/>
          </p:nvSpPr>
          <p:spPr>
            <a:xfrm>
              <a:off x="6287071" y="4364467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i="1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AE7AEEF-1F6C-3D82-48FE-5D41D54E878B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9029ED0-2270-3FE2-3A44-52B1E5ACE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648" y="3184557"/>
            <a:ext cx="6305550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022DE1-122E-AB51-08C1-7AF1C392D5CE}"/>
              </a:ext>
            </a:extLst>
          </p:cNvPr>
          <p:cNvSpPr txBox="1"/>
          <p:nvPr/>
        </p:nvSpPr>
        <p:spPr>
          <a:xfrm>
            <a:off x="10632641" y="5932019"/>
            <a:ext cx="14830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6600"/>
                </a:solidFill>
                <a:latin typeface="Abadi" panose="020B0604020104020204" pitchFamily="34" charset="0"/>
              </a:rPr>
              <a:t>Custom Plain Text Port 8181</a:t>
            </a:r>
            <a:endParaRPr lang="en-AE" sz="800" b="1" dirty="0">
              <a:solidFill>
                <a:srgbClr val="006600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804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2D40774-6161-76BD-3BF6-5A8A701F1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56DB3D-DB9A-EEFD-76F4-DD00D1FD694F}"/>
              </a:ext>
            </a:extLst>
          </p:cNvPr>
          <p:cNvSpPr txBox="1"/>
          <p:nvPr/>
        </p:nvSpPr>
        <p:spPr>
          <a:xfrm>
            <a:off x="971592" y="60831"/>
            <a:ext cx="102488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Design I1 – </a:t>
            </a:r>
            <a:r>
              <a:rPr lang="en-GB" sz="2400" dirty="0"/>
              <a:t>Load Balancing with Port Forwarding Virtual server using Auto MAP</a:t>
            </a:r>
            <a:endParaRPr lang="en-GB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4DAF6A-A07F-DA65-337B-DA671F6BDA5B}"/>
              </a:ext>
            </a:extLst>
          </p:cNvPr>
          <p:cNvSpPr txBox="1"/>
          <p:nvPr/>
        </p:nvSpPr>
        <p:spPr>
          <a:xfrm>
            <a:off x="679578" y="490475"/>
            <a:ext cx="1095745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In this case, </a:t>
            </a:r>
            <a:r>
              <a:rPr lang="en-GB" sz="1400" dirty="0">
                <a:solidFill>
                  <a:srgbClr val="FFC000"/>
                </a:solidFill>
              </a:rPr>
              <a:t>we create the learning portal Virtual Server</a:t>
            </a:r>
            <a:r>
              <a:rPr lang="en-GB" sz="1400" dirty="0"/>
              <a:t> name as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Learning-Portal-PF_Vs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Client-Side connection,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assign the </a:t>
            </a:r>
            <a:r>
              <a:rPr lang="en-GB" sz="1400" dirty="0">
                <a:solidFill>
                  <a:srgbClr val="FFC000"/>
                </a:solidFill>
              </a:rPr>
              <a:t>virtual Server IP address </a:t>
            </a:r>
            <a:r>
              <a:rPr lang="en-GB" sz="1400" dirty="0"/>
              <a:t>from client side vlan which is </a:t>
            </a:r>
            <a:r>
              <a:rPr lang="en-GB" sz="1400" dirty="0">
                <a:solidFill>
                  <a:srgbClr val="FFC000"/>
                </a:solidFill>
              </a:rPr>
              <a:t>10.10.230.22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this </a:t>
            </a:r>
            <a:r>
              <a:rPr lang="en-GB" sz="1400" dirty="0">
                <a:solidFill>
                  <a:srgbClr val="FFC000"/>
                </a:solidFill>
              </a:rPr>
              <a:t>Virtual Server </a:t>
            </a:r>
            <a:r>
              <a:rPr lang="en-GB" sz="1400" dirty="0"/>
              <a:t>does the</a:t>
            </a:r>
            <a:r>
              <a:rPr lang="en-GB" sz="1400" dirty="0">
                <a:solidFill>
                  <a:srgbClr val="FFC000"/>
                </a:solidFill>
              </a:rPr>
              <a:t> Load Balancing </a:t>
            </a:r>
            <a:r>
              <a:rPr lang="en-GB" sz="1400" dirty="0"/>
              <a:t>and </a:t>
            </a:r>
            <a:r>
              <a:rPr lang="en-GB" sz="1400" dirty="0">
                <a:solidFill>
                  <a:srgbClr val="FFC000"/>
                </a:solidFill>
              </a:rPr>
              <a:t>Port Forwarding</a:t>
            </a:r>
            <a:r>
              <a:rPr lang="en-GB" sz="1400" dirty="0"/>
              <a:t>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Virtual Server </a:t>
            </a:r>
            <a:r>
              <a:rPr lang="en-GB" sz="1400" dirty="0"/>
              <a:t>port becomes</a:t>
            </a:r>
            <a:r>
              <a:rPr lang="en-GB" sz="1400" dirty="0">
                <a:solidFill>
                  <a:srgbClr val="FFC000"/>
                </a:solidFill>
              </a:rPr>
              <a:t> 80 </a:t>
            </a:r>
            <a:r>
              <a:rPr lang="en-GB" sz="1400" dirty="0"/>
              <a:t>and</a:t>
            </a:r>
            <a:r>
              <a:rPr lang="en-GB" sz="1400" dirty="0">
                <a:solidFill>
                  <a:srgbClr val="FFC000"/>
                </a:solidFill>
              </a:rPr>
              <a:t> F5 translate </a:t>
            </a:r>
            <a:r>
              <a:rPr lang="en-GB" sz="1400" dirty="0"/>
              <a:t>this port </a:t>
            </a:r>
            <a:r>
              <a:rPr lang="en-GB" sz="1400" dirty="0">
                <a:solidFill>
                  <a:srgbClr val="FFC000"/>
                </a:solidFill>
              </a:rPr>
              <a:t>from 80 to 8181 - </a:t>
            </a:r>
            <a:r>
              <a:rPr lang="en-GB" sz="1400" dirty="0"/>
              <a:t>when it creates the backend connection</a:t>
            </a:r>
            <a:r>
              <a:rPr lang="en-GB" sz="1400" dirty="0">
                <a:solidFill>
                  <a:srgbClr val="FFC000"/>
                </a:solidFill>
              </a:rPr>
              <a:t>.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Server-Side connection,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use </a:t>
            </a:r>
            <a:r>
              <a:rPr lang="en-GB" sz="1400" dirty="0">
                <a:solidFill>
                  <a:srgbClr val="FFC000"/>
                </a:solidFill>
              </a:rPr>
              <a:t>source address translation (SNAT) </a:t>
            </a:r>
            <a:r>
              <a:rPr lang="en-GB" sz="1400" dirty="0"/>
              <a:t>type as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Auto Map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</a:t>
            </a:r>
            <a:r>
              <a:rPr lang="en-GB" sz="1400" dirty="0">
                <a:solidFill>
                  <a:srgbClr val="FFC000"/>
                </a:solidFill>
              </a:rPr>
              <a:t>it is single F5 </a:t>
            </a:r>
            <a:r>
              <a:rPr lang="en-GB" sz="1400" dirty="0"/>
              <a:t>and </a:t>
            </a:r>
            <a:r>
              <a:rPr lang="en-GB" sz="1400" dirty="0">
                <a:solidFill>
                  <a:srgbClr val="FFC000"/>
                </a:solidFill>
              </a:rPr>
              <a:t>SNAT type is auto map</a:t>
            </a:r>
            <a:r>
              <a:rPr lang="en-GB" sz="1400" dirty="0"/>
              <a:t>. It looks </a:t>
            </a:r>
            <a:r>
              <a:rPr lang="en-GB" sz="1400" dirty="0">
                <a:solidFill>
                  <a:srgbClr val="FFC000"/>
                </a:solidFill>
              </a:rPr>
              <a:t>the routing </a:t>
            </a:r>
            <a:r>
              <a:rPr lang="en-GB" sz="1400" dirty="0"/>
              <a:t>first.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E" sz="1400" dirty="0"/>
              <a:t>The server-side subnet </a:t>
            </a:r>
            <a:r>
              <a:rPr lang="en-AE" sz="1400" dirty="0">
                <a:solidFill>
                  <a:srgbClr val="FFC000"/>
                </a:solidFill>
              </a:rPr>
              <a:t>10.10.121.0/24 (</a:t>
            </a:r>
            <a:r>
              <a:rPr lang="en-AE" sz="1400" dirty="0"/>
              <a:t>which is part of the </a:t>
            </a:r>
            <a:r>
              <a:rPr lang="en-AE" sz="1400" dirty="0">
                <a:solidFill>
                  <a:srgbClr val="FFC000"/>
                </a:solidFill>
              </a:rPr>
              <a:t>10.10.0.0/16</a:t>
            </a:r>
            <a:r>
              <a:rPr lang="en-AE" sz="1400" dirty="0"/>
              <a:t>)</a:t>
            </a:r>
            <a:r>
              <a:rPr lang="en-GB" sz="1400" dirty="0"/>
              <a:t> routing configured using </a:t>
            </a:r>
            <a:r>
              <a:rPr lang="en-GB" sz="1400" dirty="0">
                <a:solidFill>
                  <a:srgbClr val="FFC000"/>
                </a:solidFill>
              </a:rPr>
              <a:t>Server Side Vlan interface as Gate Way.</a:t>
            </a:r>
            <a:endParaRPr lang="en-AE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Since Server-Side Routing configured </a:t>
            </a:r>
            <a:r>
              <a:rPr lang="en-GB" sz="1400" dirty="0"/>
              <a:t>using Server Side vlan Interface,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It picks </a:t>
            </a:r>
            <a:r>
              <a:rPr lang="en-GB" sz="1400" dirty="0">
                <a:solidFill>
                  <a:srgbClr val="FFC000"/>
                </a:solidFill>
              </a:rPr>
              <a:t>Server Side Vlan Self IP which is 10.10.231.254 </a:t>
            </a:r>
            <a:r>
              <a:rPr lang="en-GB" sz="1400" dirty="0"/>
              <a:t>to create the server side SNAT connection.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4FD4556-EFC8-7D87-2033-69A36B2D3B13}"/>
              </a:ext>
            </a:extLst>
          </p:cNvPr>
          <p:cNvGrpSpPr/>
          <p:nvPr/>
        </p:nvGrpSpPr>
        <p:grpSpPr>
          <a:xfrm>
            <a:off x="-1" y="4019002"/>
            <a:ext cx="12192000" cy="2513627"/>
            <a:chOff x="0" y="3356526"/>
            <a:chExt cx="12192000" cy="251362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DBC5009-C1AE-AA49-D6C9-8C4C2CEFC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D9EDA94-9BD9-01C6-DAF2-9642C4D46BEC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1CDFF69-DEBC-4D8D-423D-78FBB3F2F523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8CCA72-C1F3-3777-7546-40E5DEAAB9B2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2210701-A10F-6B47-6539-7720EBFBA7BC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DC02323-849A-13CF-DD23-0212D8FEC6A9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E439CB-EB9E-A88E-D8EF-BCCA14DA8270}"/>
                </a:ext>
              </a:extLst>
            </p:cNvPr>
            <p:cNvSpPr txBox="1"/>
            <p:nvPr/>
          </p:nvSpPr>
          <p:spPr>
            <a:xfrm>
              <a:off x="4456639" y="4361127"/>
              <a:ext cx="12804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i="1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Learning-Portal-PF_Vs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10.10.230.22:80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97A4D36-7F63-D357-0F5D-F51DBC2B9FC4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C26B8DA-E288-A855-56A9-1ACC48CF15D4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55E70B-FDC7-478A-9AC6-BDA975FC158E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BFC5006-E46D-E220-EA7F-649C13CE4C58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6869B34-BD42-71BE-2A25-FB6755DA2EA3}"/>
                </a:ext>
              </a:extLst>
            </p:cNvPr>
            <p:cNvSpPr txBox="1"/>
            <p:nvPr/>
          </p:nvSpPr>
          <p:spPr>
            <a:xfrm>
              <a:off x="6287071" y="4364467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i="1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1CAF763-A693-29B8-24F7-F9A8F1D01056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1C75EAF-52F5-A9F4-CF90-1B5A931C2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063" y="3050168"/>
            <a:ext cx="6305550" cy="8763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DD1CDE-9B30-3D33-1C76-D300B1109BA9}"/>
              </a:ext>
            </a:extLst>
          </p:cNvPr>
          <p:cNvSpPr txBox="1"/>
          <p:nvPr/>
        </p:nvSpPr>
        <p:spPr>
          <a:xfrm>
            <a:off x="10606762" y="5802623"/>
            <a:ext cx="14830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6600"/>
                </a:solidFill>
                <a:latin typeface="Abadi" panose="020B0604020104020204" pitchFamily="34" charset="0"/>
              </a:rPr>
              <a:t>Custom Plain Text Port 8181</a:t>
            </a:r>
            <a:endParaRPr lang="en-AE" sz="800" b="1" dirty="0">
              <a:solidFill>
                <a:srgbClr val="006600"/>
              </a:solidFill>
              <a:latin typeface="Abadi" panose="020B06040201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DD2E56-483B-3F2C-2289-BEAA85C3E63A}"/>
              </a:ext>
            </a:extLst>
          </p:cNvPr>
          <p:cNvSpPr txBox="1"/>
          <p:nvPr/>
        </p:nvSpPr>
        <p:spPr>
          <a:xfrm>
            <a:off x="5114127" y="4788837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</a:rPr>
              <a:t>80</a:t>
            </a:r>
            <a:endParaRPr lang="en-AE" sz="1200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06B53-A673-8135-B251-AAA4ACB6549C}"/>
              </a:ext>
            </a:extLst>
          </p:cNvPr>
          <p:cNvSpPr txBox="1"/>
          <p:nvPr/>
        </p:nvSpPr>
        <p:spPr>
          <a:xfrm>
            <a:off x="6485602" y="4790855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</a:rPr>
              <a:t>8181</a:t>
            </a:r>
            <a:endParaRPr lang="en-AE" sz="1200" dirty="0">
              <a:solidFill>
                <a:srgbClr val="006600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09703EF-6D4E-0474-7D44-EA5D3AA92F24}"/>
              </a:ext>
            </a:extLst>
          </p:cNvPr>
          <p:cNvCxnSpPr>
            <a:cxnSpLocks/>
            <a:stCxn id="2" idx="3"/>
            <a:endCxn id="8" idx="1"/>
          </p:cNvCxnSpPr>
          <p:nvPr/>
        </p:nvCxnSpPr>
        <p:spPr>
          <a:xfrm>
            <a:off x="5452681" y="4927337"/>
            <a:ext cx="1032921" cy="2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028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B1897BA-82A1-39D8-26F0-8DA82447F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331F02-E2A8-1105-6C8C-B7D49336DF78}"/>
              </a:ext>
            </a:extLst>
          </p:cNvPr>
          <p:cNvSpPr txBox="1"/>
          <p:nvPr/>
        </p:nvSpPr>
        <p:spPr>
          <a:xfrm>
            <a:off x="971592" y="60831"/>
            <a:ext cx="102488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Design I1I – </a:t>
            </a:r>
            <a:r>
              <a:rPr lang="en-GB" sz="2400" dirty="0"/>
              <a:t>SSL Offloading Virtual server using SNAT Pool</a:t>
            </a:r>
            <a:endParaRPr lang="en-GB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399153-98B8-93CF-91A2-D9E69A429C90}"/>
              </a:ext>
            </a:extLst>
          </p:cNvPr>
          <p:cNvSpPr txBox="1"/>
          <p:nvPr/>
        </p:nvSpPr>
        <p:spPr>
          <a:xfrm>
            <a:off x="705457" y="870178"/>
            <a:ext cx="109574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In this case, </a:t>
            </a:r>
            <a:r>
              <a:rPr lang="en-GB" sz="1400" dirty="0">
                <a:solidFill>
                  <a:srgbClr val="FFC000"/>
                </a:solidFill>
              </a:rPr>
              <a:t>we create the learning portal Virtual Server</a:t>
            </a:r>
            <a:r>
              <a:rPr lang="en-GB" sz="1400" dirty="0"/>
              <a:t> name as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Learning-Portal-</a:t>
            </a:r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Offload_Vs</a:t>
            </a:r>
            <a:endParaRPr lang="en-GB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Client-Side connection,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assign the </a:t>
            </a:r>
            <a:r>
              <a:rPr lang="en-GB" sz="1400" dirty="0">
                <a:solidFill>
                  <a:srgbClr val="FFC000"/>
                </a:solidFill>
              </a:rPr>
              <a:t>virtual Server IP address </a:t>
            </a:r>
            <a:r>
              <a:rPr lang="en-GB" sz="1400" dirty="0"/>
              <a:t>from client side vlan which is </a:t>
            </a:r>
            <a:r>
              <a:rPr lang="en-GB" sz="1400" dirty="0">
                <a:solidFill>
                  <a:srgbClr val="FFC000"/>
                </a:solidFill>
              </a:rPr>
              <a:t>10.10.230.23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this </a:t>
            </a:r>
            <a:r>
              <a:rPr lang="en-GB" sz="1400" dirty="0">
                <a:solidFill>
                  <a:srgbClr val="FFC000"/>
                </a:solidFill>
              </a:rPr>
              <a:t>Virtual Server </a:t>
            </a:r>
            <a:r>
              <a:rPr lang="en-GB" sz="1400" dirty="0"/>
              <a:t>does the</a:t>
            </a:r>
            <a:r>
              <a:rPr lang="en-GB" sz="1400" dirty="0">
                <a:solidFill>
                  <a:srgbClr val="FFC000"/>
                </a:solidFill>
              </a:rPr>
              <a:t> SSL Offloading</a:t>
            </a:r>
            <a:r>
              <a:rPr lang="en-GB" sz="1400" dirty="0"/>
              <a:t>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Virtual Server </a:t>
            </a:r>
            <a:r>
              <a:rPr lang="en-GB" sz="1400" dirty="0"/>
              <a:t>port becomes</a:t>
            </a:r>
            <a:r>
              <a:rPr lang="en-GB" sz="1400" dirty="0">
                <a:solidFill>
                  <a:srgbClr val="FFC000"/>
                </a:solidFill>
              </a:rPr>
              <a:t> 443 </a:t>
            </a:r>
            <a:r>
              <a:rPr lang="en-GB" sz="1400" dirty="0"/>
              <a:t>and</a:t>
            </a:r>
            <a:r>
              <a:rPr lang="en-GB" sz="1400" dirty="0">
                <a:solidFill>
                  <a:srgbClr val="FFC000"/>
                </a:solidFill>
              </a:rPr>
              <a:t> F5 translate </a:t>
            </a:r>
            <a:r>
              <a:rPr lang="en-GB" sz="1400" dirty="0"/>
              <a:t>this port </a:t>
            </a:r>
            <a:r>
              <a:rPr lang="en-GB" sz="1400" dirty="0">
                <a:solidFill>
                  <a:srgbClr val="FFC000"/>
                </a:solidFill>
              </a:rPr>
              <a:t>from 443 to 8181 - </a:t>
            </a:r>
            <a:r>
              <a:rPr lang="en-GB" sz="1400" dirty="0"/>
              <a:t>when it creates the backend connection</a:t>
            </a:r>
            <a:r>
              <a:rPr lang="en-GB" sz="1400" dirty="0">
                <a:solidFill>
                  <a:srgbClr val="FFC000"/>
                </a:solidFill>
              </a:rPr>
              <a:t>.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Server-Side connection,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</a:t>
            </a:r>
            <a:r>
              <a:rPr lang="en-GB" sz="1400" dirty="0">
                <a:solidFill>
                  <a:srgbClr val="FFC000"/>
                </a:solidFill>
              </a:rPr>
              <a:t>create the SNAT pool </a:t>
            </a:r>
            <a:r>
              <a:rPr lang="en-GB" sz="1400" dirty="0"/>
              <a:t>as </a:t>
            </a:r>
            <a:r>
              <a:rPr lang="en-GB" sz="1400" dirty="0">
                <a:solidFill>
                  <a:srgbClr val="FFC000"/>
                </a:solidFill>
              </a:rPr>
              <a:t>Learning-Portal-</a:t>
            </a:r>
            <a:r>
              <a:rPr lang="en-GB" sz="1400" dirty="0" err="1">
                <a:solidFill>
                  <a:srgbClr val="FFC000"/>
                </a:solidFill>
              </a:rPr>
              <a:t>Offload_SNAT</a:t>
            </a:r>
            <a:r>
              <a:rPr lang="en-GB" sz="1400" dirty="0">
                <a:solidFill>
                  <a:srgbClr val="FFC000"/>
                </a:solidFill>
              </a:rPr>
              <a:t>-Pool </a:t>
            </a:r>
            <a:r>
              <a:rPr lang="en-GB" sz="1400" dirty="0"/>
              <a:t>and </a:t>
            </a:r>
            <a:r>
              <a:rPr lang="en-GB" sz="1400" dirty="0">
                <a:solidFill>
                  <a:srgbClr val="FFC000"/>
                </a:solidFill>
              </a:rPr>
              <a:t>assign the SNAT IP address from server side vlan </a:t>
            </a:r>
            <a:r>
              <a:rPr lang="en-GB" sz="1400" dirty="0"/>
              <a:t>which is 10.10.231.23.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we use SNAT pool - </a:t>
            </a:r>
            <a:r>
              <a:rPr lang="en-GB" sz="1400" dirty="0">
                <a:solidFill>
                  <a:srgbClr val="FFC000"/>
                </a:solidFill>
              </a:rPr>
              <a:t>F5 uses the assigned SNAT IP which is 10.10.231.23 </a:t>
            </a:r>
            <a:r>
              <a:rPr lang="en-GB" sz="1400" dirty="0"/>
              <a:t>to create the server-side connection.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E604F0-D959-D1FC-C4E9-8622D9931AA1}"/>
              </a:ext>
            </a:extLst>
          </p:cNvPr>
          <p:cNvGrpSpPr/>
          <p:nvPr/>
        </p:nvGrpSpPr>
        <p:grpSpPr>
          <a:xfrm>
            <a:off x="0" y="3692955"/>
            <a:ext cx="12192000" cy="2513627"/>
            <a:chOff x="0" y="3356526"/>
            <a:chExt cx="12192000" cy="251362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FE9F9D3-70F3-01BF-1D22-84DD54C3F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D4CA68-AC67-133A-7035-21CC6A8927D6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C2BAE0-A1D4-8FFA-3E94-4143F15F9EFB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B58D75-97C1-8505-8BBF-3FF4B002F4A3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CC59B22-1A15-F575-9583-95398FC88192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651CBC6-A668-DFE9-79D6-327F1069ACE6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FB68176-1143-6F74-5B3C-A56123896F08}"/>
                </a:ext>
              </a:extLst>
            </p:cNvPr>
            <p:cNvSpPr txBox="1"/>
            <p:nvPr/>
          </p:nvSpPr>
          <p:spPr>
            <a:xfrm>
              <a:off x="4485922" y="4210579"/>
              <a:ext cx="1386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i="1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</a:t>
              </a:r>
              <a:r>
                <a:rPr lang="en-US" sz="800" i="1" dirty="0" err="1">
                  <a:solidFill>
                    <a:srgbClr val="7030A0"/>
                  </a:solidFill>
                  <a:latin typeface="Abadi" panose="020B0604020104020204" pitchFamily="34" charset="0"/>
                </a:rPr>
                <a:t>Offload_Vs</a:t>
              </a:r>
              <a:endParaRPr lang="en-US" sz="800" i="1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10.10.230.23:443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2CBA21-B467-B873-B609-05F9099CA2B4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F4282F0-E8F6-DDCA-EDB1-406B220BBE80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B24C65-730D-C5DD-78A1-B4F881F9B24D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3D8C5DC9-D314-E3D8-56B3-752C341EA4BE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851F652-85B3-1D53-59C8-58A0EC1383DD}"/>
                </a:ext>
              </a:extLst>
            </p:cNvPr>
            <p:cNvSpPr txBox="1"/>
            <p:nvPr/>
          </p:nvSpPr>
          <p:spPr>
            <a:xfrm>
              <a:off x="5995377" y="4074996"/>
              <a:ext cx="1397764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SNAT-Pool</a:t>
              </a:r>
            </a:p>
            <a:p>
              <a:pPr algn="ctr"/>
              <a:r>
                <a:rPr lang="en-GB" sz="700" i="1" dirty="0">
                  <a:solidFill>
                    <a:srgbClr val="003300"/>
                  </a:solidFill>
                </a:rPr>
                <a:t>Learning-Portal-</a:t>
              </a:r>
              <a:r>
                <a:rPr lang="en-GB" sz="700" i="1" dirty="0" err="1">
                  <a:solidFill>
                    <a:srgbClr val="003300"/>
                  </a:solidFill>
                </a:rPr>
                <a:t>Offload_SNAT</a:t>
              </a:r>
              <a:r>
                <a:rPr lang="en-GB" sz="700" i="1" dirty="0">
                  <a:solidFill>
                    <a:srgbClr val="003300"/>
                  </a:solidFill>
                </a:rPr>
                <a:t>-Pool</a:t>
              </a:r>
              <a:endParaRPr lang="en-US" sz="700" i="1" dirty="0">
                <a:solidFill>
                  <a:srgbClr val="003300"/>
                </a:solidFill>
                <a:latin typeface="Abadi" panose="020B0604020104020204" pitchFamily="34" charset="0"/>
              </a:endParaRP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10.10.231.23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8275562-10CF-EF38-62B4-FED2022051FD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597380D-56D2-E1BB-C5C6-5E6A9649E99D}"/>
              </a:ext>
            </a:extLst>
          </p:cNvPr>
          <p:cNvSpPr txBox="1"/>
          <p:nvPr/>
        </p:nvSpPr>
        <p:spPr>
          <a:xfrm>
            <a:off x="10598135" y="5483446"/>
            <a:ext cx="14830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6600"/>
                </a:solidFill>
                <a:latin typeface="Abadi" panose="020B0604020104020204" pitchFamily="34" charset="0"/>
              </a:rPr>
              <a:t>Custom Plain Text Port 8181</a:t>
            </a:r>
            <a:endParaRPr lang="en-AE" sz="800" b="1" dirty="0">
              <a:solidFill>
                <a:srgbClr val="006600"/>
              </a:solidFill>
              <a:latin typeface="Abadi" panose="020B06040201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2257CB-2B0B-8F72-6146-EC04E20C1815}"/>
              </a:ext>
            </a:extLst>
          </p:cNvPr>
          <p:cNvSpPr txBox="1"/>
          <p:nvPr/>
        </p:nvSpPr>
        <p:spPr>
          <a:xfrm>
            <a:off x="5088248" y="505348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</a:rPr>
              <a:t>443</a:t>
            </a:r>
            <a:endParaRPr lang="en-AE" sz="1200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F6F8D2-CCFB-633E-AF93-94FD70E19930}"/>
              </a:ext>
            </a:extLst>
          </p:cNvPr>
          <p:cNvSpPr txBox="1"/>
          <p:nvPr/>
        </p:nvSpPr>
        <p:spPr>
          <a:xfrm>
            <a:off x="6459723" y="5055503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</a:rPr>
              <a:t>8181</a:t>
            </a:r>
            <a:endParaRPr lang="en-AE" sz="1200" dirty="0">
              <a:solidFill>
                <a:srgbClr val="006600"/>
              </a:solidFill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879873-CEF4-7E5D-7672-1CD394317728}"/>
              </a:ext>
            </a:extLst>
          </p:cNvPr>
          <p:cNvCxnSpPr>
            <a:cxnSpLocks/>
            <a:stCxn id="8" idx="3"/>
            <a:endCxn id="9" idx="1"/>
          </p:cNvCxnSpPr>
          <p:nvPr/>
        </p:nvCxnSpPr>
        <p:spPr>
          <a:xfrm>
            <a:off x="5503746" y="5191985"/>
            <a:ext cx="955977" cy="2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6808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72D65C9-5DA5-18D5-65E3-E22F1029B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67BDB0-64F5-6FD3-4968-FCD540A0BBDB}"/>
              </a:ext>
            </a:extLst>
          </p:cNvPr>
          <p:cNvSpPr txBox="1"/>
          <p:nvPr/>
        </p:nvSpPr>
        <p:spPr>
          <a:xfrm>
            <a:off x="971592" y="60831"/>
            <a:ext cx="102488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</a:rPr>
              <a:t>Design IV – </a:t>
            </a:r>
            <a:r>
              <a:rPr lang="en-GB" sz="2400" dirty="0"/>
              <a:t>SSL Bridging Virtual server using SNAT Pool</a:t>
            </a:r>
            <a:endParaRPr lang="en-GB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0F4D03-AB26-E005-47F1-B004AE9EF7C0}"/>
              </a:ext>
            </a:extLst>
          </p:cNvPr>
          <p:cNvSpPr txBox="1"/>
          <p:nvPr/>
        </p:nvSpPr>
        <p:spPr>
          <a:xfrm>
            <a:off x="705457" y="870178"/>
            <a:ext cx="1095745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In this case, </a:t>
            </a:r>
            <a:r>
              <a:rPr lang="en-GB" sz="1400" dirty="0">
                <a:solidFill>
                  <a:srgbClr val="FFC000"/>
                </a:solidFill>
              </a:rPr>
              <a:t>we create the learning portal Virtual Server</a:t>
            </a:r>
            <a:r>
              <a:rPr lang="en-GB" sz="1400" dirty="0"/>
              <a:t> name as 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Learning-Portal-</a:t>
            </a:r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Bridging_Vs</a:t>
            </a:r>
            <a:endParaRPr lang="en-GB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Client-Side connection,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assign the </a:t>
            </a:r>
            <a:r>
              <a:rPr lang="en-GB" sz="1400" dirty="0">
                <a:solidFill>
                  <a:srgbClr val="FFC000"/>
                </a:solidFill>
              </a:rPr>
              <a:t>virtual Server IP address </a:t>
            </a:r>
            <a:r>
              <a:rPr lang="en-GB" sz="1400" dirty="0"/>
              <a:t>from client side vlan which is </a:t>
            </a:r>
            <a:r>
              <a:rPr lang="en-GB" sz="1400" dirty="0">
                <a:solidFill>
                  <a:srgbClr val="FFC000"/>
                </a:solidFill>
              </a:rPr>
              <a:t>10.10.230.10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this </a:t>
            </a:r>
            <a:r>
              <a:rPr lang="en-GB" sz="1400" dirty="0">
                <a:solidFill>
                  <a:srgbClr val="FFC000"/>
                </a:solidFill>
              </a:rPr>
              <a:t>Virtual Server </a:t>
            </a:r>
            <a:r>
              <a:rPr lang="en-GB" sz="1400" dirty="0"/>
              <a:t>does the</a:t>
            </a:r>
            <a:r>
              <a:rPr lang="en-GB" sz="1400" dirty="0">
                <a:solidFill>
                  <a:srgbClr val="FFC000"/>
                </a:solidFill>
              </a:rPr>
              <a:t> SSL Bridging</a:t>
            </a:r>
            <a:r>
              <a:rPr lang="en-GB" sz="1400" dirty="0"/>
              <a:t>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Virtual Server </a:t>
            </a:r>
            <a:r>
              <a:rPr lang="en-GB" sz="1400" dirty="0"/>
              <a:t>port becomes</a:t>
            </a:r>
            <a:r>
              <a:rPr lang="en-GB" sz="1400" dirty="0">
                <a:solidFill>
                  <a:srgbClr val="FFC000"/>
                </a:solidFill>
              </a:rPr>
              <a:t> 443 </a:t>
            </a:r>
            <a:r>
              <a:rPr lang="en-GB" sz="1400" dirty="0"/>
              <a:t>and</a:t>
            </a:r>
            <a:r>
              <a:rPr lang="en-GB" sz="1400" dirty="0">
                <a:solidFill>
                  <a:srgbClr val="FFC000"/>
                </a:solidFill>
              </a:rPr>
              <a:t> F5 translate </a:t>
            </a:r>
            <a:r>
              <a:rPr lang="en-GB" sz="1400" dirty="0"/>
              <a:t>this port </a:t>
            </a:r>
            <a:r>
              <a:rPr lang="en-GB" sz="1400" dirty="0">
                <a:solidFill>
                  <a:srgbClr val="FFC000"/>
                </a:solidFill>
              </a:rPr>
              <a:t>from 443 to custom SSL port 9191 - </a:t>
            </a:r>
            <a:r>
              <a:rPr lang="en-GB" sz="1400" dirty="0"/>
              <a:t>when it creates the backend connection</a:t>
            </a:r>
            <a:r>
              <a:rPr lang="en-GB" sz="1400" dirty="0">
                <a:solidFill>
                  <a:srgbClr val="FFC000"/>
                </a:solidFill>
              </a:rPr>
              <a:t>. </a:t>
            </a:r>
          </a:p>
          <a:p>
            <a:pPr marL="2857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For the </a:t>
            </a:r>
            <a:r>
              <a:rPr lang="en-GB" sz="1400" dirty="0">
                <a:solidFill>
                  <a:srgbClr val="FFC000"/>
                </a:solidFill>
              </a:rPr>
              <a:t>Server-Side connection,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We will </a:t>
            </a:r>
            <a:r>
              <a:rPr lang="en-GB" sz="1400" dirty="0">
                <a:solidFill>
                  <a:srgbClr val="FFC000"/>
                </a:solidFill>
              </a:rPr>
              <a:t>create the SNAT pool </a:t>
            </a:r>
            <a:r>
              <a:rPr lang="en-GB" sz="1400" dirty="0"/>
              <a:t>as </a:t>
            </a:r>
            <a:r>
              <a:rPr lang="en-GB" sz="1400" dirty="0">
                <a:solidFill>
                  <a:srgbClr val="FFC000"/>
                </a:solidFill>
              </a:rPr>
              <a:t>Learning-Portal-</a:t>
            </a:r>
            <a:r>
              <a:rPr lang="en-GB" sz="1400" dirty="0" err="1">
                <a:solidFill>
                  <a:srgbClr val="FFC000"/>
                </a:solidFill>
              </a:rPr>
              <a:t>Bridging_SNAT</a:t>
            </a:r>
            <a:r>
              <a:rPr lang="en-GB" sz="1400" dirty="0">
                <a:solidFill>
                  <a:srgbClr val="FFC000"/>
                </a:solidFill>
              </a:rPr>
              <a:t>-Pool </a:t>
            </a:r>
            <a:r>
              <a:rPr lang="en-GB" sz="1400" dirty="0"/>
              <a:t>and </a:t>
            </a:r>
            <a:r>
              <a:rPr lang="en-GB" sz="1400" dirty="0">
                <a:solidFill>
                  <a:srgbClr val="FFC000"/>
                </a:solidFill>
              </a:rPr>
              <a:t>assign the SNAT IP address from server side vlan </a:t>
            </a:r>
            <a:r>
              <a:rPr lang="en-GB" sz="1400" dirty="0"/>
              <a:t>which is 10.10.231.10.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Since we use SNAT pool - </a:t>
            </a:r>
            <a:r>
              <a:rPr lang="en-GB" sz="1400" dirty="0">
                <a:solidFill>
                  <a:srgbClr val="FFC000"/>
                </a:solidFill>
              </a:rPr>
              <a:t>F5 uses the assigned SNAT IP which is 10.10.231.10 </a:t>
            </a:r>
            <a:r>
              <a:rPr lang="en-GB" sz="1400" dirty="0"/>
              <a:t>to create the server-side connection.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9DF19BD-D81E-8943-6136-47CD1CA5529E}"/>
              </a:ext>
            </a:extLst>
          </p:cNvPr>
          <p:cNvGrpSpPr/>
          <p:nvPr/>
        </p:nvGrpSpPr>
        <p:grpSpPr>
          <a:xfrm>
            <a:off x="0" y="3692955"/>
            <a:ext cx="12192000" cy="2513627"/>
            <a:chOff x="0" y="3356526"/>
            <a:chExt cx="12192000" cy="251362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80EE996-1B25-B48A-A1A0-6EC00BEC5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5200C50-9098-2169-F3B4-4959CB56EEB2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0D6967-D0C3-4419-FC4C-5DF4CFEE3A4A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7C453B-7516-BCBD-D0E2-BA6D0357A08D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D93727C-9F53-51A4-1B67-36B6CEDC9575}"/>
                </a:ext>
              </a:extLst>
            </p:cNvPr>
            <p:cNvCxnSpPr>
              <a:cxnSpLocks/>
              <a:endCxn id="23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E6F6D8DD-5BF7-E3B7-065C-6CB30977878B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1D36647-6777-1BB8-6325-4542A78FAE66}"/>
                </a:ext>
              </a:extLst>
            </p:cNvPr>
            <p:cNvSpPr txBox="1"/>
            <p:nvPr/>
          </p:nvSpPr>
          <p:spPr>
            <a:xfrm>
              <a:off x="4513078" y="4196649"/>
              <a:ext cx="15313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i="1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</a:t>
              </a:r>
              <a:r>
                <a:rPr lang="en-US" sz="800" i="1" dirty="0" err="1">
                  <a:solidFill>
                    <a:srgbClr val="7030A0"/>
                  </a:solidFill>
                  <a:latin typeface="Abadi" panose="020B0604020104020204" pitchFamily="34" charset="0"/>
                </a:rPr>
                <a:t>Bridging_Vs</a:t>
              </a:r>
              <a:endParaRPr lang="en-US" sz="800" i="1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10.10.230.10:443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7F713D-9955-9E4D-6749-8A2E625F1A27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16C6121-2454-5F3F-FE34-F31A2AF35A8A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4D45BE7-35A8-8A68-9699-C3EBA331C029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B7CDE49-F7E7-D6AE-473C-5EC5656CE92D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E25C7D8-D32E-015D-FD6D-EF810ED47AD5}"/>
                </a:ext>
              </a:extLst>
            </p:cNvPr>
            <p:cNvSpPr txBox="1"/>
            <p:nvPr/>
          </p:nvSpPr>
          <p:spPr>
            <a:xfrm>
              <a:off x="5995377" y="4074996"/>
              <a:ext cx="1397764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SNAT-Pool</a:t>
              </a:r>
            </a:p>
            <a:p>
              <a:pPr algn="ctr"/>
              <a:r>
                <a:rPr lang="en-GB" sz="700" i="1" dirty="0">
                  <a:solidFill>
                    <a:srgbClr val="003300"/>
                  </a:solidFill>
                </a:rPr>
                <a:t>Learning-Portal-</a:t>
              </a:r>
              <a:r>
                <a:rPr lang="en-GB" sz="700" i="1" dirty="0" err="1">
                  <a:solidFill>
                    <a:srgbClr val="003300"/>
                  </a:solidFill>
                </a:rPr>
                <a:t>Bridging_SNAT</a:t>
              </a:r>
              <a:r>
                <a:rPr lang="en-GB" sz="700" i="1" dirty="0">
                  <a:solidFill>
                    <a:srgbClr val="003300"/>
                  </a:solidFill>
                </a:rPr>
                <a:t>-Pool</a:t>
              </a:r>
              <a:endParaRPr lang="en-US" sz="700" i="1" dirty="0">
                <a:solidFill>
                  <a:srgbClr val="003300"/>
                </a:solidFill>
                <a:latin typeface="Abadi" panose="020B0604020104020204" pitchFamily="34" charset="0"/>
              </a:endParaRP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10.10.231.10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CD5027F-4CA8-203B-CA33-2A0F7EE2DB1F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F7DFC9C-3EA6-5E07-5C6C-1B5815484B42}"/>
              </a:ext>
            </a:extLst>
          </p:cNvPr>
          <p:cNvSpPr txBox="1"/>
          <p:nvPr/>
        </p:nvSpPr>
        <p:spPr>
          <a:xfrm>
            <a:off x="10727531" y="5492072"/>
            <a:ext cx="119936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rgbClr val="006600"/>
                </a:solidFill>
                <a:latin typeface="Abadi" panose="020B0604020104020204" pitchFamily="34" charset="0"/>
              </a:rPr>
              <a:t>Custom SSL Port 9191</a:t>
            </a:r>
            <a:endParaRPr lang="en-AE" sz="800" b="1" dirty="0">
              <a:solidFill>
                <a:srgbClr val="006600"/>
              </a:solidFill>
              <a:latin typeface="Abadi" panose="020B0604020104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EE2A88-0131-8482-1BDA-BDEABA9EA358}"/>
              </a:ext>
            </a:extLst>
          </p:cNvPr>
          <p:cNvSpPr txBox="1"/>
          <p:nvPr/>
        </p:nvSpPr>
        <p:spPr>
          <a:xfrm>
            <a:off x="5088248" y="5053485"/>
            <a:ext cx="415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7030A0"/>
                </a:solidFill>
              </a:rPr>
              <a:t>443</a:t>
            </a:r>
            <a:endParaRPr lang="en-AE" sz="12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C2D7B-A6D3-3A35-B302-961C228840D9}"/>
              </a:ext>
            </a:extLst>
          </p:cNvPr>
          <p:cNvSpPr txBox="1"/>
          <p:nvPr/>
        </p:nvSpPr>
        <p:spPr>
          <a:xfrm>
            <a:off x="6459723" y="5055503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</a:rPr>
              <a:t>9191</a:t>
            </a:r>
            <a:endParaRPr lang="en-AE" sz="1200" dirty="0">
              <a:solidFill>
                <a:srgbClr val="006600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99CEA11-09C9-F4D6-E172-2837FE832521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503746" y="5191985"/>
            <a:ext cx="955977" cy="2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9623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ABB0323-FADF-1189-BF87-0DFCD4963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09F75F7-F209-59F2-8CCA-6A20A299E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88" y="4834811"/>
            <a:ext cx="1457940" cy="17529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8333C1-85D6-0C0A-7ACF-D763E54ACB35}"/>
              </a:ext>
            </a:extLst>
          </p:cNvPr>
          <p:cNvSpPr txBox="1"/>
          <p:nvPr/>
        </p:nvSpPr>
        <p:spPr>
          <a:xfrm>
            <a:off x="126140" y="1138298"/>
            <a:ext cx="37536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I hope this video helped you understand and </a:t>
            </a:r>
            <a:r>
              <a:rPr lang="en-GB" dirty="0">
                <a:solidFill>
                  <a:srgbClr val="FFC000"/>
                </a:solidFill>
              </a:rPr>
              <a:t>configure SNAT profiles in F5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Later, </a:t>
            </a:r>
            <a:r>
              <a:rPr lang="en-GB" dirty="0">
                <a:solidFill>
                  <a:srgbClr val="FFC000"/>
                </a:solidFill>
              </a:rPr>
              <a:t>when you configure the different types of Virtual Servers</a:t>
            </a:r>
            <a:r>
              <a:rPr lang="en-GB" dirty="0"/>
              <a:t>, you will assign these 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SNAT pools</a:t>
            </a:r>
            <a:r>
              <a:rPr lang="en-GB" dirty="0"/>
              <a:t>.</a:t>
            </a:r>
          </a:p>
          <a:p>
            <a:endParaRPr lang="en-US" dirty="0"/>
          </a:p>
          <a:p>
            <a:r>
              <a:rPr lang="en-US" dirty="0"/>
              <a:t>This brings us to the </a:t>
            </a:r>
            <a:r>
              <a:rPr lang="en-US" dirty="0">
                <a:solidFill>
                  <a:srgbClr val="FFC000"/>
                </a:solidFill>
              </a:rPr>
              <a:t>end of Bonus Chapter 07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Thank you for watching.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C1D3E-5ACD-71BE-89CC-4E0B31B73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9744" y="1138298"/>
            <a:ext cx="8178515" cy="5303591"/>
          </a:xfrm>
          <a:prstGeom prst="rect">
            <a:avLst/>
          </a:prstGeom>
        </p:spPr>
      </p:pic>
      <p:sp>
        <p:nvSpPr>
          <p:cNvPr id="14" name="Up Arrow 15">
            <a:extLst>
              <a:ext uri="{FF2B5EF4-FFF2-40B4-BE49-F238E27FC236}">
                <a16:creationId xmlns:a16="http://schemas.microsoft.com/office/drawing/2014/main" id="{FCAFF56E-9252-EE86-C172-95675A75C603}"/>
              </a:ext>
            </a:extLst>
          </p:cNvPr>
          <p:cNvSpPr/>
          <p:nvPr/>
        </p:nvSpPr>
        <p:spPr>
          <a:xfrm>
            <a:off x="11394877" y="2631152"/>
            <a:ext cx="192323" cy="14243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689023-4710-9E5E-FD9A-30772EF02EC2}"/>
              </a:ext>
            </a:extLst>
          </p:cNvPr>
          <p:cNvSpPr txBox="1"/>
          <p:nvPr/>
        </p:nvSpPr>
        <p:spPr>
          <a:xfrm>
            <a:off x="888413" y="269355"/>
            <a:ext cx="98817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Bonus Chapter 07 - </a:t>
            </a:r>
            <a:r>
              <a:rPr lang="en-GB" sz="2400" dirty="0">
                <a:solidFill>
                  <a:srgbClr val="FFC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Explore and configure the Source NAT profile in F5 LTM</a:t>
            </a:r>
            <a:endParaRPr lang="en-AE" sz="2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16C86A-EA67-CBEA-C347-C4ECE328C670}"/>
              </a:ext>
            </a:extLst>
          </p:cNvPr>
          <p:cNvSpPr/>
          <p:nvPr/>
        </p:nvSpPr>
        <p:spPr>
          <a:xfrm>
            <a:off x="9564538" y="4055506"/>
            <a:ext cx="30095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Learning-Portal-</a:t>
            </a:r>
            <a:r>
              <a:rPr lang="en-US" sz="1200" dirty="0" err="1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Bridging_SNAT</a:t>
            </a:r>
            <a:r>
              <a:rPr lang="en-US" sz="1200" dirty="0">
                <a:solidFill>
                  <a:srgbClr val="0066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-Pool</a:t>
            </a:r>
          </a:p>
        </p:txBody>
      </p:sp>
    </p:spTree>
    <p:extLst>
      <p:ext uri="{BB962C8B-B14F-4D97-AF65-F5344CB8AC3E}">
        <p14:creationId xmlns:p14="http://schemas.microsoft.com/office/powerpoint/2010/main" val="369270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91534CB-9B04-E2B3-6404-0E27F7A56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1CD248-DA33-CB3A-869E-3C01C75F846D}"/>
              </a:ext>
            </a:extLst>
          </p:cNvPr>
          <p:cNvSpPr txBox="1"/>
          <p:nvPr/>
        </p:nvSpPr>
        <p:spPr>
          <a:xfrm>
            <a:off x="4485736" y="2000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How to solve 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Asymmetric Routing Problem? 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Using </a:t>
            </a:r>
            <a:r>
              <a:rPr lang="en-AE" sz="2400" dirty="0">
                <a:solidFill>
                  <a:srgbClr val="FFC000"/>
                </a:solidFill>
              </a:rPr>
              <a:t>Source NAT (SNAT)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64118B-E870-0BB3-42B8-7DB8C00ADC48}"/>
              </a:ext>
            </a:extLst>
          </p:cNvPr>
          <p:cNvSpPr/>
          <p:nvPr/>
        </p:nvSpPr>
        <p:spPr>
          <a:xfrm>
            <a:off x="309933" y="2703090"/>
            <a:ext cx="34943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 reverse proxy Design, </a:t>
            </a:r>
            <a:r>
              <a:rPr lang="en-GB" dirty="0">
                <a:solidFill>
                  <a:srgbClr val="FFC000"/>
                </a:solidFill>
              </a:rPr>
              <a:t>SNAT is mandatory.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Why because - </a:t>
            </a:r>
            <a:r>
              <a:rPr lang="en-GB" dirty="0">
                <a:solidFill>
                  <a:srgbClr val="FFC000"/>
                </a:solidFill>
              </a:rPr>
              <a:t>To ensure return traffic always flows back through the F5</a:t>
            </a:r>
            <a:r>
              <a:rPr lang="en-GB" dirty="0"/>
              <a:t>, and this avoid asymmetric routing issues.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0AB3AE-83F6-B42F-28A7-7281AE4A4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249" y="1107228"/>
            <a:ext cx="8275877" cy="562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9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B121CCE-E0A0-629C-0B58-51BDE1179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23916C-3D2A-0098-A708-13220BE93D43}"/>
              </a:ext>
            </a:extLst>
          </p:cNvPr>
          <p:cNvSpPr txBox="1"/>
          <p:nvPr/>
        </p:nvSpPr>
        <p:spPr>
          <a:xfrm>
            <a:off x="4485736" y="2000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How to solve 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Asymmetric Routing Problem? 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Using </a:t>
            </a:r>
            <a:r>
              <a:rPr lang="en-AE" sz="2400" dirty="0">
                <a:solidFill>
                  <a:srgbClr val="FFC000"/>
                </a:solidFill>
              </a:rPr>
              <a:t>Source NAT (SNAT)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B6B377-E8D5-D984-8660-99BC2DFB15B8}"/>
              </a:ext>
            </a:extLst>
          </p:cNvPr>
          <p:cNvSpPr/>
          <p:nvPr/>
        </p:nvSpPr>
        <p:spPr>
          <a:xfrm>
            <a:off x="111874" y="1314261"/>
            <a:ext cx="34163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Let us see how </a:t>
            </a:r>
            <a:r>
              <a:rPr lang="en-GB" sz="1400" dirty="0">
                <a:solidFill>
                  <a:srgbClr val="FFC000"/>
                </a:solidFill>
              </a:rPr>
              <a:t>SNAT solves asymmetric routing </a:t>
            </a:r>
            <a:r>
              <a:rPr lang="en-GB" sz="1400" dirty="0"/>
              <a:t>issues.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When </a:t>
            </a:r>
            <a:r>
              <a:rPr lang="en-GB" sz="1400" dirty="0">
                <a:solidFill>
                  <a:srgbClr val="FFC000"/>
                </a:solidFill>
              </a:rPr>
              <a:t>F5 creates the server-side connection </a:t>
            </a:r>
            <a:r>
              <a:rPr lang="en-GB" sz="1400" dirty="0"/>
              <a:t>with SNAT , the </a:t>
            </a:r>
            <a:r>
              <a:rPr lang="en-GB" sz="1400" dirty="0">
                <a:solidFill>
                  <a:srgbClr val="FFC000"/>
                </a:solidFill>
              </a:rPr>
              <a:t>backend server will not see the original client IP </a:t>
            </a:r>
            <a:r>
              <a:rPr lang="en-GB" sz="1400" dirty="0"/>
              <a:t>address as source.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Instead, the backend server will see the client IP as the </a:t>
            </a:r>
            <a:r>
              <a:rPr lang="en-GB" sz="1400" dirty="0">
                <a:solidFill>
                  <a:srgbClr val="FFC000"/>
                </a:solidFill>
              </a:rPr>
              <a:t>F5 server side vlan Self IP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back-end web server receives and process this connection </a:t>
            </a:r>
            <a:r>
              <a:rPr lang="en-GB" sz="1400" dirty="0"/>
              <a:t>and return the response to F5 server side vlan Self IP.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This </a:t>
            </a:r>
            <a:r>
              <a:rPr lang="en-GB" sz="1400" dirty="0">
                <a:solidFill>
                  <a:srgbClr val="FFC000"/>
                </a:solidFill>
              </a:rPr>
              <a:t>response go to the Firewall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Firewall sees </a:t>
            </a:r>
            <a:r>
              <a:rPr lang="en-GB" sz="1400" dirty="0">
                <a:solidFill>
                  <a:srgbClr val="FFC000"/>
                </a:solidFill>
              </a:rPr>
              <a:t>the response coming from the Server to F5 server side vlan Self IP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Now firewall checks </a:t>
            </a:r>
            <a:r>
              <a:rPr lang="en-GB" sz="1400" dirty="0">
                <a:solidFill>
                  <a:srgbClr val="FFC000"/>
                </a:solidFill>
              </a:rPr>
              <a:t>the stateful session table.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7F6586-0162-19BC-DD5A-0AF9E8552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973" y="1034108"/>
            <a:ext cx="8275877" cy="562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F08515B-AEB2-CBC6-93B6-C3CFF4619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C88331-1E88-A52C-85E9-965898DE689F}"/>
              </a:ext>
            </a:extLst>
          </p:cNvPr>
          <p:cNvSpPr txBox="1"/>
          <p:nvPr/>
        </p:nvSpPr>
        <p:spPr>
          <a:xfrm>
            <a:off x="4485736" y="2000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How to solve 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Asymmetric Routing Problem? 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Using </a:t>
            </a:r>
            <a:r>
              <a:rPr lang="en-AE" sz="2400" dirty="0">
                <a:solidFill>
                  <a:srgbClr val="FFC000"/>
                </a:solidFill>
              </a:rPr>
              <a:t>Source NAT (SNAT)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0D0C06-B7F6-D5BB-66EA-A444A8CB8CC8}"/>
              </a:ext>
            </a:extLst>
          </p:cNvPr>
          <p:cNvSpPr/>
          <p:nvPr/>
        </p:nvSpPr>
        <p:spPr>
          <a:xfrm>
            <a:off x="111874" y="1107228"/>
            <a:ext cx="369237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Let us see how </a:t>
            </a:r>
            <a:r>
              <a:rPr lang="en-GB" sz="1400" dirty="0">
                <a:solidFill>
                  <a:srgbClr val="FFC000"/>
                </a:solidFill>
              </a:rPr>
              <a:t>SNAT solves asymmetric routing </a:t>
            </a:r>
            <a:r>
              <a:rPr lang="en-GB" sz="1400" dirty="0"/>
              <a:t>issues – </a:t>
            </a:r>
            <a:r>
              <a:rPr lang="en-GB" sz="1400" dirty="0">
                <a:solidFill>
                  <a:srgbClr val="FFC000"/>
                </a:solidFill>
              </a:rPr>
              <a:t>Continued from the previous slide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Since </a:t>
            </a:r>
            <a:r>
              <a:rPr lang="en-GB" sz="1400" dirty="0">
                <a:solidFill>
                  <a:srgbClr val="FFC000"/>
                </a:solidFill>
              </a:rPr>
              <a:t>these session was created by F5 server side vlan Self IP</a:t>
            </a:r>
            <a:r>
              <a:rPr lang="en-GB" sz="1400" dirty="0"/>
              <a:t>, it found the matching session and </a:t>
            </a:r>
            <a:r>
              <a:rPr lang="en-GB" sz="1400" dirty="0">
                <a:solidFill>
                  <a:srgbClr val="FFC000"/>
                </a:solidFill>
              </a:rPr>
              <a:t>allow the response from web server to F5 server side vlan Self IP.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Now, </a:t>
            </a:r>
            <a:r>
              <a:rPr lang="en-GB" sz="1400" dirty="0">
                <a:solidFill>
                  <a:srgbClr val="FFC000"/>
                </a:solidFill>
              </a:rPr>
              <a:t>F5 Virtual Server map </a:t>
            </a:r>
            <a:r>
              <a:rPr lang="en-GB" sz="1400" dirty="0"/>
              <a:t>this connection </a:t>
            </a:r>
            <a:r>
              <a:rPr lang="en-GB" sz="1400" dirty="0">
                <a:solidFill>
                  <a:srgbClr val="FFC000"/>
                </a:solidFill>
              </a:rPr>
              <a:t>from Server Side Vlan Self Ip to Client-Side virtual Server IP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Client-Side Virtual Server receives these response and forward it to WAF </a:t>
            </a:r>
            <a:r>
              <a:rPr lang="en-GB" sz="1400" dirty="0"/>
              <a:t>for security inspection.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Once the security inspection done </a:t>
            </a:r>
            <a:r>
              <a:rPr lang="en-GB" sz="1400" dirty="0"/>
              <a:t>- If the F5 found the server response is legitimate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Then f5 forwards these response </a:t>
            </a:r>
            <a:r>
              <a:rPr lang="en-GB" sz="1400" dirty="0">
                <a:solidFill>
                  <a:srgbClr val="FFC000"/>
                </a:solidFill>
              </a:rPr>
              <a:t>from F5 Virtual Server IP to the Original Client IP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Therefore - In reverse proxy Design, </a:t>
            </a:r>
            <a:r>
              <a:rPr lang="en-GB" sz="1400" dirty="0">
                <a:solidFill>
                  <a:srgbClr val="FFC000"/>
                </a:solidFill>
              </a:rPr>
              <a:t>SNAT is mandatory</a:t>
            </a:r>
            <a:r>
              <a:rPr lang="en-GB" sz="1400" dirty="0"/>
              <a:t> avoid asymmetric routing issues.</a:t>
            </a:r>
            <a:endParaRPr lang="en-AE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B44F97-FF54-62A7-1525-363265B4A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249" y="1107228"/>
            <a:ext cx="8275877" cy="5623892"/>
          </a:xfrm>
          <a:prstGeom prst="rect">
            <a:avLst/>
          </a:prstGeom>
        </p:spPr>
      </p:pic>
      <p:sp>
        <p:nvSpPr>
          <p:cNvPr id="6" name="Arrow: Left-Up 5">
            <a:extLst>
              <a:ext uri="{FF2B5EF4-FFF2-40B4-BE49-F238E27FC236}">
                <a16:creationId xmlns:a16="http://schemas.microsoft.com/office/drawing/2014/main" id="{ED677584-8B45-A3F5-E0F5-C9104E14FD4A}"/>
              </a:ext>
            </a:extLst>
          </p:cNvPr>
          <p:cNvSpPr/>
          <p:nvPr/>
        </p:nvSpPr>
        <p:spPr>
          <a:xfrm>
            <a:off x="9652960" y="2872596"/>
            <a:ext cx="2061712" cy="556404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3237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5374E7F-C78F-C56E-AC11-3ADACF8B8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C0BC17-A007-659D-30DD-FACFBCE456B7}"/>
              </a:ext>
            </a:extLst>
          </p:cNvPr>
          <p:cNvSpPr txBox="1"/>
          <p:nvPr/>
        </p:nvSpPr>
        <p:spPr>
          <a:xfrm>
            <a:off x="4485736" y="200000"/>
            <a:ext cx="68404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E" sz="2400" dirty="0"/>
              <a:t>How to solve </a:t>
            </a:r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Asymmetric Routing Problem? </a:t>
            </a:r>
          </a:p>
          <a:p>
            <a:pPr algn="ctr"/>
            <a:r>
              <a:rPr lang="en-AE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Using </a:t>
            </a:r>
            <a:r>
              <a:rPr lang="en-AE" sz="2400" dirty="0">
                <a:solidFill>
                  <a:srgbClr val="FFC000"/>
                </a:solidFill>
              </a:rPr>
              <a:t>Source NAT (SNAT)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27F582-BAC2-0E1F-F146-243B25026BCE}"/>
              </a:ext>
            </a:extLst>
          </p:cNvPr>
          <p:cNvSpPr/>
          <p:nvPr/>
        </p:nvSpPr>
        <p:spPr>
          <a:xfrm>
            <a:off x="111874" y="1107228"/>
            <a:ext cx="3692375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Let us see how </a:t>
            </a:r>
            <a:r>
              <a:rPr lang="en-GB" sz="1400" dirty="0">
                <a:solidFill>
                  <a:srgbClr val="FFC000"/>
                </a:solidFill>
              </a:rPr>
              <a:t>SNAT solves asymmetric routing </a:t>
            </a:r>
            <a:r>
              <a:rPr lang="en-GB" sz="1400" dirty="0"/>
              <a:t>issues – </a:t>
            </a:r>
            <a:r>
              <a:rPr lang="en-GB" sz="1400" dirty="0">
                <a:solidFill>
                  <a:srgbClr val="FFC000"/>
                </a:solidFill>
              </a:rPr>
              <a:t>Continued from the previous slide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Since </a:t>
            </a:r>
            <a:r>
              <a:rPr lang="en-GB" sz="1400" dirty="0">
                <a:solidFill>
                  <a:srgbClr val="FFC000"/>
                </a:solidFill>
              </a:rPr>
              <a:t>these session was created by F5 server side vlan Self IP</a:t>
            </a:r>
            <a:r>
              <a:rPr lang="en-GB" sz="1400" dirty="0"/>
              <a:t>, it found the matching session and </a:t>
            </a:r>
            <a:r>
              <a:rPr lang="en-GB" sz="1400" dirty="0">
                <a:solidFill>
                  <a:srgbClr val="FFC000"/>
                </a:solidFill>
              </a:rPr>
              <a:t>allow the response from web server to F5 server side vlan Self IP.</a:t>
            </a:r>
          </a:p>
          <a:p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Now, </a:t>
            </a:r>
            <a:r>
              <a:rPr lang="en-GB" sz="1400" dirty="0">
                <a:solidFill>
                  <a:srgbClr val="FFC000"/>
                </a:solidFill>
              </a:rPr>
              <a:t>F5 Virtual Server map </a:t>
            </a:r>
            <a:r>
              <a:rPr lang="en-GB" sz="1400" dirty="0"/>
              <a:t>this connection </a:t>
            </a:r>
            <a:r>
              <a:rPr lang="en-GB" sz="1400" dirty="0">
                <a:solidFill>
                  <a:srgbClr val="FFC000"/>
                </a:solidFill>
              </a:rPr>
              <a:t>from Server Side Vlan Self Ip to Client-Side virtual Server IP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 </a:t>
            </a:r>
            <a:r>
              <a:rPr lang="en-GB" sz="1400" dirty="0">
                <a:solidFill>
                  <a:srgbClr val="FFC000"/>
                </a:solidFill>
              </a:rPr>
              <a:t>Client-Side Virtual Server receives these response and forward it to WAF </a:t>
            </a:r>
            <a:r>
              <a:rPr lang="en-GB" sz="1400" dirty="0"/>
              <a:t>for security inspection.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rgbClr val="FFC000"/>
                </a:solidFill>
              </a:rPr>
              <a:t>Once the security inspection done </a:t>
            </a:r>
            <a:r>
              <a:rPr lang="en-GB" sz="1400" dirty="0"/>
              <a:t>- If the F5 found the server response is legitimate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Then f5 forwards these response </a:t>
            </a:r>
            <a:r>
              <a:rPr lang="en-GB" sz="1400" dirty="0">
                <a:solidFill>
                  <a:srgbClr val="FFC000"/>
                </a:solidFill>
              </a:rPr>
              <a:t>from F5 Virtual Server IP to the Original Client IP</a:t>
            </a:r>
            <a:r>
              <a:rPr lang="en-GB" sz="14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Therefore - In reverse proxy Design, </a:t>
            </a:r>
            <a:r>
              <a:rPr lang="en-GB" sz="1400" dirty="0">
                <a:solidFill>
                  <a:srgbClr val="FFC000"/>
                </a:solidFill>
              </a:rPr>
              <a:t>SNAT is mandatory</a:t>
            </a:r>
            <a:r>
              <a:rPr lang="en-GB" sz="1400" dirty="0"/>
              <a:t> avoid asymmetric routing issues.</a:t>
            </a:r>
            <a:endParaRPr lang="en-AE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FEFB9E-9D5F-EB7E-65FA-48C06383B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249" y="1107228"/>
            <a:ext cx="8275877" cy="5623892"/>
          </a:xfrm>
          <a:prstGeom prst="rect">
            <a:avLst/>
          </a:prstGeom>
        </p:spPr>
      </p:pic>
      <p:sp>
        <p:nvSpPr>
          <p:cNvPr id="6" name="Arrow: Left-Up 5">
            <a:extLst>
              <a:ext uri="{FF2B5EF4-FFF2-40B4-BE49-F238E27FC236}">
                <a16:creationId xmlns:a16="http://schemas.microsoft.com/office/drawing/2014/main" id="{DA42D057-6A2E-0518-52B1-A5211C18E434}"/>
              </a:ext>
            </a:extLst>
          </p:cNvPr>
          <p:cNvSpPr/>
          <p:nvPr/>
        </p:nvSpPr>
        <p:spPr>
          <a:xfrm>
            <a:off x="9652960" y="2872596"/>
            <a:ext cx="2061712" cy="556404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50461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0BDD5D5-EADA-D0BE-4D46-1B459C37B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4B69E56-A47E-DEA7-E763-11D805E3F5F0}"/>
              </a:ext>
            </a:extLst>
          </p:cNvPr>
          <p:cNvSpPr txBox="1"/>
          <p:nvPr/>
        </p:nvSpPr>
        <p:spPr>
          <a:xfrm>
            <a:off x="3961256" y="454683"/>
            <a:ext cx="68404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C000"/>
                </a:solidFill>
              </a:rPr>
              <a:t>Q</a:t>
            </a:r>
            <a:r>
              <a:rPr lang="en-AE" sz="2400" dirty="0">
                <a:solidFill>
                  <a:srgbClr val="FFC000"/>
                </a:solidFill>
              </a:rPr>
              <a:t>uiz Time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4D3E39-43F8-3698-8895-04B904BD793B}"/>
              </a:ext>
            </a:extLst>
          </p:cNvPr>
          <p:cNvSpPr/>
          <p:nvPr/>
        </p:nvSpPr>
        <p:spPr>
          <a:xfrm>
            <a:off x="111874" y="2021628"/>
            <a:ext cx="36923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Will always F5 uses the </a:t>
            </a:r>
            <a:r>
              <a:rPr lang="en-GB" sz="1600" dirty="0">
                <a:solidFill>
                  <a:srgbClr val="FFC000"/>
                </a:solidFill>
              </a:rPr>
              <a:t>Server Side Vlan Self Ip </a:t>
            </a:r>
            <a:r>
              <a:rPr lang="en-GB" sz="1600" dirty="0"/>
              <a:t>to create the back-end connection? </a:t>
            </a:r>
          </a:p>
          <a:p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B0F0"/>
                </a:solidFill>
              </a:rPr>
              <a:t>Great Question!!!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FF0000"/>
                </a:solidFill>
              </a:rPr>
              <a:t>The answer is No - Not always! </a:t>
            </a:r>
            <a:r>
              <a:rPr lang="en-GB" sz="1600" dirty="0"/>
              <a:t>It is purely based on design and configurations.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83221C-45A0-EFE0-124E-218954805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249" y="1107228"/>
            <a:ext cx="8275877" cy="5623892"/>
          </a:xfrm>
          <a:prstGeom prst="rect">
            <a:avLst/>
          </a:prstGeom>
        </p:spPr>
      </p:pic>
      <p:sp>
        <p:nvSpPr>
          <p:cNvPr id="6" name="Arrow: Left-Up 5">
            <a:extLst>
              <a:ext uri="{FF2B5EF4-FFF2-40B4-BE49-F238E27FC236}">
                <a16:creationId xmlns:a16="http://schemas.microsoft.com/office/drawing/2014/main" id="{0FF8C9FB-B0A2-AC31-9226-3AF67F4395AB}"/>
              </a:ext>
            </a:extLst>
          </p:cNvPr>
          <p:cNvSpPr/>
          <p:nvPr/>
        </p:nvSpPr>
        <p:spPr>
          <a:xfrm>
            <a:off x="9652960" y="2872596"/>
            <a:ext cx="2061712" cy="556404"/>
          </a:xfrm>
          <a:prstGeom prst="left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03434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B5ACCFD-F6E5-EF44-02E9-5BBDB2432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5A60CE-47A1-211D-EEBA-54ECD42A9DD5}"/>
              </a:ext>
            </a:extLst>
          </p:cNvPr>
          <p:cNvSpPr txBox="1"/>
          <p:nvPr/>
        </p:nvSpPr>
        <p:spPr>
          <a:xfrm>
            <a:off x="3961256" y="454683"/>
            <a:ext cx="68404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Standalone F5 device - </a:t>
            </a:r>
            <a:r>
              <a:rPr lang="en-GB" sz="2400" dirty="0">
                <a:solidFill>
                  <a:srgbClr val="FFC000"/>
                </a:solidFill>
              </a:rPr>
              <a:t>SNAT Type Auto Map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5AB8BF5-4659-67BB-6267-71E31AA7D590}"/>
              </a:ext>
            </a:extLst>
          </p:cNvPr>
          <p:cNvSpPr txBox="1"/>
          <p:nvPr/>
        </p:nvSpPr>
        <p:spPr>
          <a:xfrm>
            <a:off x="2236893" y="1316864"/>
            <a:ext cx="771821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In standalone F5 device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When you configure </a:t>
            </a:r>
            <a:r>
              <a:rPr lang="en-GB" dirty="0">
                <a:solidFill>
                  <a:srgbClr val="FFC000"/>
                </a:solidFill>
              </a:rPr>
              <a:t>the Virtual Server </a:t>
            </a:r>
            <a:r>
              <a:rPr lang="en-GB" dirty="0"/>
              <a:t>and in this Virtual Server configuration </a:t>
            </a:r>
            <a:r>
              <a:rPr lang="en-GB" dirty="0">
                <a:solidFill>
                  <a:srgbClr val="FFC000"/>
                </a:solidFill>
              </a:rPr>
              <a:t>if you choose the SNAT type as Auto Map,</a:t>
            </a:r>
            <a:r>
              <a:rPr lang="en-GB" dirty="0"/>
              <a:t> then this Virtual Server server-side connection created using </a:t>
            </a:r>
            <a:r>
              <a:rPr lang="en-GB" dirty="0">
                <a:solidFill>
                  <a:srgbClr val="FFC000"/>
                </a:solidFill>
              </a:rPr>
              <a:t>server-side VLAN Self IP</a:t>
            </a:r>
            <a:r>
              <a:rPr lang="en-GB" dirty="0"/>
              <a:t>. 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A2C3505-F6AD-AEF2-FC4A-7ECE49D26B3D}"/>
              </a:ext>
            </a:extLst>
          </p:cNvPr>
          <p:cNvGrpSpPr/>
          <p:nvPr/>
        </p:nvGrpSpPr>
        <p:grpSpPr>
          <a:xfrm>
            <a:off x="0" y="3356526"/>
            <a:ext cx="12192000" cy="2513627"/>
            <a:chOff x="0" y="3356526"/>
            <a:chExt cx="12192000" cy="251362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62F5B0ED-821A-7819-05B6-8F7CEEB3F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408079"/>
              <a:ext cx="12192000" cy="246207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5E3CF1-1073-F845-4476-B2400CE8CD1F}"/>
                </a:ext>
              </a:extLst>
            </p:cNvPr>
            <p:cNvSpPr txBox="1"/>
            <p:nvPr/>
          </p:nvSpPr>
          <p:spPr>
            <a:xfrm>
              <a:off x="257715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Client-Side Subnet</a:t>
              </a:r>
            </a:p>
            <a:p>
              <a:pPr algn="ctr"/>
              <a:r>
                <a:rPr lang="en-US" sz="1000" dirty="0">
                  <a:solidFill>
                    <a:srgbClr val="7030A0"/>
                  </a:solidFill>
                </a:rPr>
                <a:t>10.10.230.0/24</a:t>
              </a:r>
              <a:endParaRPr lang="en-AE" sz="1000" dirty="0">
                <a:solidFill>
                  <a:srgbClr val="7030A0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3449B6-42CC-1C72-6C59-E6F8A5AF4C70}"/>
                </a:ext>
              </a:extLst>
            </p:cNvPr>
            <p:cNvSpPr txBox="1"/>
            <p:nvPr/>
          </p:nvSpPr>
          <p:spPr>
            <a:xfrm rot="16200000">
              <a:off x="2591167" y="3905342"/>
              <a:ext cx="8130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4A5492-5DC5-223B-1F88-F68591279ED4}"/>
                </a:ext>
              </a:extLst>
            </p:cNvPr>
            <p:cNvSpPr txBox="1"/>
            <p:nvPr/>
          </p:nvSpPr>
          <p:spPr>
            <a:xfrm rot="16200000">
              <a:off x="3973917" y="3829142"/>
              <a:ext cx="96544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10.10.230.254</a:t>
              </a:r>
              <a:endParaRPr lang="en-AE" sz="9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0578113-6133-90A1-6615-FDA753DD77D0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>
              <a:off x="3113105" y="3944557"/>
              <a:ext cx="1228118" cy="1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E6A8C6AB-3FD6-8E80-08D7-60BD0D639F8F}"/>
                </a:ext>
              </a:extLst>
            </p:cNvPr>
            <p:cNvCxnSpPr>
              <a:cxnSpLocks/>
            </p:cNvCxnSpPr>
            <p:nvPr/>
          </p:nvCxnSpPr>
          <p:spPr>
            <a:xfrm>
              <a:off x="1296028" y="4549133"/>
              <a:ext cx="603110" cy="0"/>
            </a:xfrm>
            <a:prstGeom prst="straightConnector1">
              <a:avLst/>
            </a:prstGeom>
            <a:ln>
              <a:solidFill>
                <a:srgbClr val="7030A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16A39C3-80B2-84E5-D867-BCCC3C99936E}"/>
                </a:ext>
              </a:extLst>
            </p:cNvPr>
            <p:cNvSpPr txBox="1"/>
            <p:nvPr/>
          </p:nvSpPr>
          <p:spPr>
            <a:xfrm>
              <a:off x="4507559" y="4364467"/>
              <a:ext cx="10943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Learning-Portal-Vs</a:t>
              </a:r>
            </a:p>
            <a:p>
              <a:pPr algn="ctr"/>
              <a:r>
                <a:rPr lang="en-US" sz="800" dirty="0">
                  <a:solidFill>
                    <a:srgbClr val="7030A0"/>
                  </a:solidFill>
                  <a:latin typeface="Abadi" panose="020B0604020104020204" pitchFamily="34" charset="0"/>
                </a:rPr>
                <a:t>10.10.230.10</a:t>
              </a:r>
              <a:endParaRPr lang="en-AE" sz="800" dirty="0">
                <a:solidFill>
                  <a:srgbClr val="7030A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0C4B97A-6BCF-3697-8E89-01E66D75210E}"/>
                </a:ext>
              </a:extLst>
            </p:cNvPr>
            <p:cNvSpPr txBox="1"/>
            <p:nvPr/>
          </p:nvSpPr>
          <p:spPr>
            <a:xfrm>
              <a:off x="7173045" y="3356526"/>
              <a:ext cx="22948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Server-Side Subnet</a:t>
              </a:r>
            </a:p>
            <a:p>
              <a:pPr algn="ctr"/>
              <a:r>
                <a:rPr lang="en-US" sz="1000" dirty="0">
                  <a:solidFill>
                    <a:srgbClr val="006600"/>
                  </a:solidFill>
                </a:rPr>
                <a:t>10.10.231.0/24</a:t>
              </a:r>
              <a:endParaRPr lang="en-AE" sz="1000" dirty="0">
                <a:solidFill>
                  <a:srgbClr val="006600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CAF05D2-DDB0-D27C-663B-EE55411DB494}"/>
                </a:ext>
              </a:extLst>
            </p:cNvPr>
            <p:cNvSpPr txBox="1"/>
            <p:nvPr/>
          </p:nvSpPr>
          <p:spPr>
            <a:xfrm rot="16200000">
              <a:off x="6869351" y="3867659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59F5994-BDA8-7232-790E-6F468F1A3601}"/>
                </a:ext>
              </a:extLst>
            </p:cNvPr>
            <p:cNvSpPr txBox="1"/>
            <p:nvPr/>
          </p:nvSpPr>
          <p:spPr>
            <a:xfrm rot="16200000">
              <a:off x="8513556" y="3879642"/>
              <a:ext cx="11321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10.10.231.1</a:t>
              </a:r>
              <a:endParaRPr lang="en-AE" sz="900" dirty="0">
                <a:solidFill>
                  <a:srgbClr val="006600"/>
                </a:solidFill>
                <a:latin typeface="Abadi" panose="020B0604020104020204" pitchFamily="34" charset="0"/>
              </a:endParaRP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9A3CBDD6-D341-F74E-54E6-001A3A7D76A9}"/>
                </a:ext>
              </a:extLst>
            </p:cNvPr>
            <p:cNvCxnSpPr>
              <a:cxnSpLocks/>
            </p:cNvCxnSpPr>
            <p:nvPr/>
          </p:nvCxnSpPr>
          <p:spPr>
            <a:xfrm>
              <a:off x="7643452" y="3906039"/>
              <a:ext cx="1228118" cy="1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23709BF-BCE0-1202-6946-4C2B4F9EDBDC}"/>
                </a:ext>
              </a:extLst>
            </p:cNvPr>
            <p:cNvSpPr txBox="1"/>
            <p:nvPr/>
          </p:nvSpPr>
          <p:spPr>
            <a:xfrm>
              <a:off x="6287071" y="4364467"/>
              <a:ext cx="10943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SNAT-Type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Auto-Map</a:t>
              </a:r>
            </a:p>
            <a:p>
              <a:pPr algn="ctr"/>
              <a:r>
                <a:rPr lang="en-US" sz="800" dirty="0">
                  <a:solidFill>
                    <a:srgbClr val="006600"/>
                  </a:solidFill>
                  <a:latin typeface="Abadi" panose="020B0604020104020204" pitchFamily="34" charset="0"/>
                </a:rPr>
                <a:t>10.10.231.254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63F236CE-9D1C-951A-84A6-E2D75CF70F0A}"/>
                </a:ext>
              </a:extLst>
            </p:cNvPr>
            <p:cNvCxnSpPr>
              <a:cxnSpLocks/>
            </p:cNvCxnSpPr>
            <p:nvPr/>
          </p:nvCxnSpPr>
          <p:spPr>
            <a:xfrm>
              <a:off x="10056401" y="4703021"/>
              <a:ext cx="453944" cy="0"/>
            </a:xfrm>
            <a:prstGeom prst="straightConnector1">
              <a:avLst/>
            </a:prstGeom>
            <a:ln>
              <a:solidFill>
                <a:srgbClr val="0066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46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797783A8-901D-4F73-81D7-AA6841BEB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49CD38-5B57-4682-9FCE-B9174068D0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342EE1-43E5-4AFB-895D-B61B9656DC14}">
  <ds:schemaRefs>
    <ds:schemaRef ds:uri="http://purl.org/dc/dcmitype/"/>
    <ds:schemaRef ds:uri="http://www.w3.org/XML/1998/namespace"/>
    <ds:schemaRef ds:uri="http://purl.org/dc/elements/1.1/"/>
    <ds:schemaRef ds:uri="230e9df3-be65-4c73-a93b-d1236ebd677e"/>
    <ds:schemaRef ds:uri="http://purl.org/dc/terms/"/>
    <ds:schemaRef ds:uri="http://schemas.microsoft.com/office/2006/documentManagement/types"/>
    <ds:schemaRef ds:uri="16c05727-aa75-4e4a-9b5f-8a80a1165891"/>
    <ds:schemaRef ds:uri="http://schemas.openxmlformats.org/package/2006/metadata/core-properties"/>
    <ds:schemaRef ds:uri="http://schemas.microsoft.com/office/infopath/2007/PartnerControls"/>
    <ds:schemaRef ds:uri="71af3243-3dd4-4a8d-8c0d-dd76da1f02a5"/>
    <ds:schemaRef ds:uri="http://schemas.microsoft.com/sharepoint/v3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{B0C967D9-55B0-4D56-ADF1-014974950D0B}tf33713516_win32</Template>
  <TotalTime>67739</TotalTime>
  <Words>3390</Words>
  <Application>Microsoft Office PowerPoint</Application>
  <PresentationFormat>Widescreen</PresentationFormat>
  <Paragraphs>850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Abadi</vt:lpstr>
      <vt:lpstr>Arial</vt:lpstr>
      <vt:lpstr>Calibri</vt:lpstr>
      <vt:lpstr>Gill Sans MT</vt:lpstr>
      <vt:lpstr>Tahoma</vt:lpstr>
      <vt:lpstr>Walbaum Display</vt:lpstr>
      <vt:lpstr>Wingdings</vt:lpstr>
      <vt:lpstr>3DFloatVTI</vt:lpstr>
      <vt:lpstr>F5 LTM Learning  with Alexander 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F5 rSeries Learning with Alexander S</dc:title>
  <dc:creator>Alexander Sellapillai</dc:creator>
  <cp:lastModifiedBy>Alexander</cp:lastModifiedBy>
  <cp:revision>292</cp:revision>
  <dcterms:created xsi:type="dcterms:W3CDTF">2025-06-06T10:05:20Z</dcterms:created>
  <dcterms:modified xsi:type="dcterms:W3CDTF">2026-07-01T13:44:38Z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